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4" r:id="rId5"/>
  </p:sldMasterIdLst>
  <p:notesMasterIdLst>
    <p:notesMasterId r:id="rId23"/>
  </p:notesMasterIdLst>
  <p:sldIdLst>
    <p:sldId id="273" r:id="rId6"/>
    <p:sldId id="259" r:id="rId7"/>
    <p:sldId id="260" r:id="rId8"/>
    <p:sldId id="261" r:id="rId9"/>
    <p:sldId id="262" r:id="rId10"/>
    <p:sldId id="1910" r:id="rId11"/>
    <p:sldId id="1909" r:id="rId12"/>
    <p:sldId id="263" r:id="rId13"/>
    <p:sldId id="1911" r:id="rId14"/>
    <p:sldId id="1913" r:id="rId15"/>
    <p:sldId id="1914" r:id="rId16"/>
    <p:sldId id="264" r:id="rId17"/>
    <p:sldId id="266" r:id="rId18"/>
    <p:sldId id="267" r:id="rId19"/>
    <p:sldId id="1912" r:id="rId20"/>
    <p:sldId id="268" r:id="rId21"/>
    <p:sldId id="1908" r:id="rId22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5E3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1DFDC-AF69-4801-8E08-6635820BBD48}" v="19" dt="2020-06-03T14:29:28.540"/>
    <p1510:client id="{80248FF1-34C1-4E26-A9F7-6F1BC3801E36}" v="15" dt="2020-06-02T14:00:44.920"/>
    <p1510:client id="{C1FFFD68-EBDE-414A-A87F-AC8F33F0098E}" v="198" vWet="217" dt="2020-06-02T15:18:45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88" autoAdjust="0"/>
    <p:restoredTop sz="94660"/>
  </p:normalViewPr>
  <p:slideViewPr>
    <p:cSldViewPr snapToGrid="0">
      <p:cViewPr>
        <p:scale>
          <a:sx n="113" d="100"/>
          <a:sy n="113" d="100"/>
        </p:scale>
        <p:origin x="-1248" y="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033A8B7A-2F87-4FDA-AB15-F8DB556887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1816288A-B87B-4BF4-9159-74182F118C2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5ACE711-DDFA-49C1-B013-4F323A3C6442}" type="datetimeFigureOut">
              <a:rPr lang="pt-BR"/>
              <a:pPr>
                <a:defRPr/>
              </a:pPr>
              <a:t>09/08/2023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xmlns="" id="{B0A29F4D-C725-4C0A-AE90-DA6D089904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xmlns="" id="{7BEE7538-D1D2-4264-9653-C7F799E69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08C8A67-74D3-466F-872F-B61F420071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64A1361-710D-4209-92B8-DAED25A3F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05594EB-6452-4E48-BEC4-BA5EBA469F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20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>
            <a:extLst>
              <a:ext uri="{FF2B5EF4-FFF2-40B4-BE49-F238E27FC236}">
                <a16:creationId xmlns:a16="http://schemas.microsoft.com/office/drawing/2014/main" xmlns="" id="{9F93FACF-C130-4A87-9254-4A95D093F3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>
            <a:extLst>
              <a:ext uri="{FF2B5EF4-FFF2-40B4-BE49-F238E27FC236}">
                <a16:creationId xmlns:a16="http://schemas.microsoft.com/office/drawing/2014/main" xmlns="" id="{3F219E8E-0751-4E38-BD94-5B57F38A1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100" name="Espaço Reservado para Número de Slide 3">
            <a:extLst>
              <a:ext uri="{FF2B5EF4-FFF2-40B4-BE49-F238E27FC236}">
                <a16:creationId xmlns:a16="http://schemas.microsoft.com/office/drawing/2014/main" xmlns="" id="{1FE0F6EE-2238-44E4-B840-C917392C21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73463AA-D131-4731-803C-5EB51DCFF134}" type="slidenum">
              <a:rPr lang="en-GB" altLang="pt-BR"/>
              <a:pPr/>
              <a:t>1</a:t>
            </a:fld>
            <a:endParaRPr lang="en-GB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60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large)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7">
            <a:extLst>
              <a:ext uri="{FF2B5EF4-FFF2-40B4-BE49-F238E27FC236}">
                <a16:creationId xmlns:a16="http://schemas.microsoft.com/office/drawing/2014/main" xmlns="" id="{AECD8F36-DB2D-2848-B6F0-E587AB4358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2F5C3DD-8D89-0948-8E18-BE88D41C7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D4FDF2-B00A-B241-9F85-F18AFD0C9A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79797" y="1510771"/>
            <a:ext cx="5670947" cy="379015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xmlns="" id="{72FB8518-B36B-DC4A-A7AE-13E0AE5B7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9231A520-5E79-9F45-8B80-19FEA5AC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2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large)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EC2A05-04A1-3E4B-BE51-3A8AECB66C55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xmlns="" id="{0034CC39-91D8-1247-8400-1EBD72B3C14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9797" y="1510771"/>
            <a:ext cx="5670947" cy="3790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xmlns="" id="{20AD5C3D-B723-6E4F-9C55-E154675FAE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ABA55FD2-326D-0145-98D9-816856A8E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xmlns="" id="{C6534C0D-8FF3-E342-A1BB-27F7F6415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xmlns="" id="{C2475B0E-7F02-EE42-891D-9DE8C829C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203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large)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EC2A05-04A1-3E4B-BE51-3A8AECB66C55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xmlns="" id="{CDA34FE4-6D57-0843-B768-76B9A8B1D51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9797" y="1510771"/>
            <a:ext cx="5670947" cy="3790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xmlns="" id="{2EA5B291-7836-004A-BEEA-179CF7D0F47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3BA7D35-DE07-C642-ACB3-C8F835872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23DBF22B-6BA7-D04E-8686-773204354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341D782E-AF1B-AE46-A8EF-24E42AA37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045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medium)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3B993DD4-4C15-D346-B53C-28B9495D9F3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9798" y="1510771"/>
            <a:ext cx="6392465" cy="3790157"/>
          </a:xfrm>
        </p:spPr>
        <p:txBody>
          <a:bodyPr/>
          <a:lstStyle>
            <a:lvl1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xmlns="" id="{458636CD-2C20-424F-81D6-6B6405184CF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639329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4B6FFE28-E3D7-0842-8B68-00CDBBD3C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6392465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xmlns="" id="{85866399-A4A1-6448-83FA-C0581359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2A4909E0-DB3D-CD41-A236-C68EA6939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051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medium)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EC2A05-04A1-3E4B-BE51-3A8AECB66C55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xmlns="" id="{AECD8F36-DB2D-2848-B6F0-E587AB4358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639329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2F5C3DD-8D89-0948-8E18-BE88D41C7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6392465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FED87A4D-7A90-054B-84D5-275B9ADB52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9798" y="1510771"/>
            <a:ext cx="6392465" cy="3790157"/>
          </a:xfrm>
        </p:spPr>
        <p:txBody>
          <a:bodyPr/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xmlns="" id="{EA9251F5-7BAF-9B43-9781-2080A56AC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30F2AB1F-4EF4-4447-9C34-1D737C858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805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medium)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EC2A05-04A1-3E4B-BE51-3A8AECB66C55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xmlns="" id="{AECD8F36-DB2D-2848-B6F0-E587AB4358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639329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2F5C3DD-8D89-0948-8E18-BE88D41C7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6392465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0CFFBD73-8D08-3749-8374-242BBB5277C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9798" y="1510771"/>
            <a:ext cx="6392465" cy="3790157"/>
          </a:xfrm>
        </p:spPr>
        <p:txBody>
          <a:bodyPr/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xmlns="" id="{D7EFC6E5-7B11-1349-B2ED-917B80E55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4E55F60B-3BAE-0B43-84C2-13E9D9A1C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34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052C39F-88CD-E74E-869B-DDF29789E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723" y="1056744"/>
            <a:ext cx="6383822" cy="2714440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375"/>
              </a:spcBef>
              <a:buNone/>
              <a:defRPr sz="3450" b="1" spc="15" baseline="0">
                <a:solidFill>
                  <a:schemeClr val="tx1"/>
                </a:solidFill>
              </a:defRPr>
            </a:lvl1pPr>
            <a:lvl2pPr marL="0" indent="-270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0" indent="-270000">
              <a:defRPr sz="2250">
                <a:solidFill>
                  <a:schemeClr val="bg1"/>
                </a:solidFill>
              </a:defRPr>
            </a:lvl5pPr>
            <a:lvl6pPr marL="0" indent="-171446">
              <a:buClr>
                <a:schemeClr val="bg1"/>
              </a:buClr>
              <a:buFont typeface="System Font"/>
              <a:buChar char="-"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“insert quote”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37E2A3-B26D-A148-8D0C-46E789B4F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4412" y="3781993"/>
            <a:ext cx="2757488" cy="559224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FE5AD6B2-5A47-6642-BA9B-270325919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4412" y="4379046"/>
            <a:ext cx="3481388" cy="145424"/>
          </a:xfrm>
        </p:spPr>
        <p:txBody>
          <a:bodyPr wrap="square">
            <a:sp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10B5CA63-FAA7-A54B-B2E1-ACFA221C0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4412" y="4551437"/>
            <a:ext cx="3481388" cy="145424"/>
          </a:xfrm>
        </p:spPr>
        <p:txBody>
          <a:bodyPr wrap="square">
            <a:sp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company name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xmlns="" id="{BE079F8A-4C72-A348-BC5A-34A70B11A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47EC00A5-1C84-B644-A010-0149E4A65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971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720B5C-8333-5047-B270-7E403B8710CA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052C39F-88CD-E74E-869B-DDF29789E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723" y="1056744"/>
            <a:ext cx="6383822" cy="2714440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375"/>
              </a:spcBef>
              <a:buNone/>
              <a:defRPr sz="3450" b="1" spc="15" baseline="0">
                <a:solidFill>
                  <a:schemeClr val="bg1"/>
                </a:solidFill>
              </a:defRPr>
            </a:lvl1pPr>
            <a:lvl2pPr marL="0" indent="-270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0" indent="-270000">
              <a:defRPr sz="2250">
                <a:solidFill>
                  <a:schemeClr val="bg1"/>
                </a:solidFill>
              </a:defRPr>
            </a:lvl5pPr>
            <a:lvl6pPr marL="0" indent="-171446">
              <a:buClr>
                <a:schemeClr val="bg1"/>
              </a:buClr>
              <a:buFont typeface="System Font"/>
              <a:buChar char="-"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“insert quote”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37E2A3-B26D-A148-8D0C-46E789B4F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4412" y="3781993"/>
            <a:ext cx="2757488" cy="559224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FE5AD6B2-5A47-6642-BA9B-270325919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4412" y="4379046"/>
            <a:ext cx="3481388" cy="145424"/>
          </a:xfrm>
        </p:spPr>
        <p:txBody>
          <a:bodyPr wrap="square"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10B5CA63-FAA7-A54B-B2E1-ACFA221C0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4412" y="4551437"/>
            <a:ext cx="3481388" cy="145424"/>
          </a:xfrm>
        </p:spPr>
        <p:txBody>
          <a:bodyPr wrap="square"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company name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xmlns="" id="{1D5AE9F7-C4A5-3F43-BDDA-AD03FE5B2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27A4F1A5-D579-2C44-B8C1-95A34F0CC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594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720B5C-8333-5047-B270-7E403B8710CA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052C39F-88CD-E74E-869B-DDF29789E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723" y="1056744"/>
            <a:ext cx="6383822" cy="2714440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375"/>
              </a:spcBef>
              <a:buNone/>
              <a:defRPr sz="3450" b="1" spc="15" baseline="0">
                <a:solidFill>
                  <a:schemeClr val="bg1"/>
                </a:solidFill>
              </a:defRPr>
            </a:lvl1pPr>
            <a:lvl2pPr marL="0" indent="-270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0" indent="-270000">
              <a:defRPr sz="2250">
                <a:solidFill>
                  <a:schemeClr val="bg1"/>
                </a:solidFill>
              </a:defRPr>
            </a:lvl5pPr>
            <a:lvl6pPr marL="0" indent="-171446">
              <a:buClr>
                <a:schemeClr val="bg1"/>
              </a:buClr>
              <a:buFont typeface="System Font"/>
              <a:buChar char="-"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“insert quote”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37E2A3-B26D-A148-8D0C-46E789B4F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4412" y="3781993"/>
            <a:ext cx="2757488" cy="559224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FE5AD6B2-5A47-6642-BA9B-270325919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4412" y="4379046"/>
            <a:ext cx="3481388" cy="145424"/>
          </a:xfrm>
        </p:spPr>
        <p:txBody>
          <a:bodyPr wrap="square"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10B5CA63-FAA7-A54B-B2E1-ACFA221C0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4412" y="4551437"/>
            <a:ext cx="3481388" cy="145424"/>
          </a:xfrm>
        </p:spPr>
        <p:txBody>
          <a:bodyPr wrap="square"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company name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xmlns="" id="{082FA83D-2CCA-4B44-9D53-138A8EF9C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D6C7DEE3-EF24-DC40-B940-5E19F4B44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28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7">
            <a:extLst>
              <a:ext uri="{FF2B5EF4-FFF2-40B4-BE49-F238E27FC236}">
                <a16:creationId xmlns:a16="http://schemas.microsoft.com/office/drawing/2014/main" xmlns="" id="{B6F9F606-33BC-8145-B5B6-969FBE09A0D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7F57AB4F-3C98-3D41-BEA9-C78C301C9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xmlns="" id="{3A5F3E1E-DD99-8D48-BC55-6D342F889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200FB86C-4B7D-204C-9729-CB9AB0E76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1631634-277E-7747-804A-A9CA133816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21" y="5300927"/>
            <a:ext cx="402336" cy="3678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791778-C9E6-B04E-83FE-6A7C723DC7FC}"/>
              </a:ext>
            </a:extLst>
          </p:cNvPr>
          <p:cNvSpPr/>
          <p:nvPr userDrawn="1"/>
        </p:nvSpPr>
        <p:spPr>
          <a:xfrm>
            <a:off x="1" y="1279261"/>
            <a:ext cx="4575437" cy="443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6E72C7C5-4639-E44F-920D-A4B4C824C19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9174" y="1510771"/>
            <a:ext cx="4039200" cy="3790157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0C748CBA-D49A-4545-8ECB-34C9582D576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5" y="1510771"/>
            <a:ext cx="4041134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527837D-0379-664A-9D0B-5E4C1FD8C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3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31B280C9-31ED-458D-A192-A7A61F0E2D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C7BF9263-82B9-4A59-B460-EAB063B9D4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277813"/>
            <a:ext cx="218598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C281E5E4-7AD3-4554-A3F4-B5C05EC237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12725"/>
            <a:ext cx="16906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6865E8ED-8DE0-4F44-BF3A-E5C721F0C8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797" y="1286659"/>
            <a:ext cx="4944666" cy="1002838"/>
          </a:xfr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buNone/>
              <a:defRPr sz="3450" b="1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xmlns="" id="{B3863039-DD45-2C4E-8F30-7A975192A9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797" y="2603500"/>
            <a:ext cx="4944665" cy="6985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xmlns="" id="{051123AD-7022-BF4A-9CFE-4CF4907E61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0513" y="3852334"/>
            <a:ext cx="2724150" cy="2785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xmlns="" id="{2985EB46-DF8B-AF40-B2A5-B86605BDD1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0513" y="4169833"/>
            <a:ext cx="2724150" cy="2985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79438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710BEFA-1887-ED44-80DF-C60EB4D2C0E8}"/>
              </a:ext>
            </a:extLst>
          </p:cNvPr>
          <p:cNvSpPr/>
          <p:nvPr userDrawn="1"/>
        </p:nvSpPr>
        <p:spPr>
          <a:xfrm>
            <a:off x="4568563" y="1279261"/>
            <a:ext cx="4575437" cy="44357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15AF1E5B-853E-3646-B6E8-2EA06F53E16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9174" y="1510771"/>
            <a:ext cx="4039200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9C7BCC1D-EAA7-9042-AB73-3B32104BFC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5" y="1510771"/>
            <a:ext cx="4041134" cy="3790157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xmlns="" id="{C2696623-7CF0-DC4D-80A6-780620D8C8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13BCC663-853F-FD42-A89E-41B7344EE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xmlns="" id="{DE605FFD-83BC-A146-A979-9080B3844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3E7F4A0F-2D48-4446-B1AA-D2BF9C5DA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092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1 &amp;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7">
            <a:extLst>
              <a:ext uri="{FF2B5EF4-FFF2-40B4-BE49-F238E27FC236}">
                <a16:creationId xmlns:a16="http://schemas.microsoft.com/office/drawing/2014/main" xmlns="" id="{2A223F37-1D04-5C41-A15E-EEC5051898A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8CD25B1B-B178-0D48-B38C-F117A2334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xmlns="" id="{E2CEDB08-BDFE-2B45-A991-6966E68F2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A99CC7B9-4D23-854C-8628-DDFB6C6D8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16D48F2-9728-D947-BC40-57FF99EE960D}"/>
              </a:ext>
            </a:extLst>
          </p:cNvPr>
          <p:cNvSpPr/>
          <p:nvPr userDrawn="1"/>
        </p:nvSpPr>
        <p:spPr>
          <a:xfrm>
            <a:off x="4495801" y="1279261"/>
            <a:ext cx="4648200" cy="4021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CD2347-5F4D-4B4B-B9C5-5FEFE298CDA1}"/>
              </a:ext>
            </a:extLst>
          </p:cNvPr>
          <p:cNvSpPr/>
          <p:nvPr userDrawn="1"/>
        </p:nvSpPr>
        <p:spPr>
          <a:xfrm>
            <a:off x="-3571" y="1279261"/>
            <a:ext cx="4575571" cy="4021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3296ACDE-0B4C-4E40-A268-79F84727BE4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9174" y="1510771"/>
            <a:ext cx="4039200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FBAD7D2A-FD04-D743-A375-2023FA2E87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5" y="1510771"/>
            <a:ext cx="4041134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92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2 &amp;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xmlns="" id="{B4CA660F-7367-3B4F-B864-DAFC02D66D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691E4FDF-FB75-A84B-ABB3-2E0BBB2DC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xmlns="" id="{5A7C4D12-E749-7842-B753-7FDEAEEDB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0B48E977-B5E3-7A4F-81CC-46222C6CE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825E83-F97A-4A4C-A1D2-70354DADAC9B}"/>
              </a:ext>
            </a:extLst>
          </p:cNvPr>
          <p:cNvSpPr/>
          <p:nvPr userDrawn="1"/>
        </p:nvSpPr>
        <p:spPr>
          <a:xfrm>
            <a:off x="4495801" y="1279261"/>
            <a:ext cx="4648199" cy="4021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5F16996-9C2D-E34C-9AE4-271D5479DB19}"/>
              </a:ext>
            </a:extLst>
          </p:cNvPr>
          <p:cNvSpPr/>
          <p:nvPr userDrawn="1"/>
        </p:nvSpPr>
        <p:spPr>
          <a:xfrm>
            <a:off x="-2562" y="1279261"/>
            <a:ext cx="4570990" cy="4021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113A180F-C27E-8C4A-8375-D7FDAF5D20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5" y="1510771"/>
            <a:ext cx="4041134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xmlns="" id="{BF03BB7E-FFC3-874E-AC02-E5F81A80DF9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9174" y="1510771"/>
            <a:ext cx="4039200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566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1 &amp;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xmlns="" id="{5D47EF05-2E73-A04F-9996-CA6234D8E4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C06552E7-6B65-8649-81EB-2083EA26B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xmlns="" id="{09630073-811D-4044-B537-959F59636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623F9B95-C47D-3041-9EB3-05D436C8A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305316-4D36-7148-90F5-3F8A7AE17009}"/>
              </a:ext>
            </a:extLst>
          </p:cNvPr>
          <p:cNvSpPr/>
          <p:nvPr userDrawn="1"/>
        </p:nvSpPr>
        <p:spPr>
          <a:xfrm>
            <a:off x="4495801" y="1279261"/>
            <a:ext cx="4648199" cy="4021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FF10E55-E32E-DB43-8C4C-9F0AD23D5EE0}"/>
              </a:ext>
            </a:extLst>
          </p:cNvPr>
          <p:cNvSpPr/>
          <p:nvPr userDrawn="1"/>
        </p:nvSpPr>
        <p:spPr>
          <a:xfrm>
            <a:off x="-2562" y="1279261"/>
            <a:ext cx="4570990" cy="4021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6280C5EE-C44A-E147-AC38-DF97D90F8F6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5" y="1510771"/>
            <a:ext cx="4041134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xmlns="" id="{6BCD4C36-1347-4246-A840-4C688D1928A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9174" y="1510771"/>
            <a:ext cx="4039200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313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2 &amp;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xmlns="" id="{5D47EF05-2E73-A04F-9996-CA6234D8E4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C06552E7-6B65-8649-81EB-2083EA26B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xmlns="" id="{43501571-6F36-7B4D-BCBB-95043153D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8DA51E39-3882-DC4D-BBB9-8FD3F74E6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02390CF-2D09-2847-A471-FE7CD0696FA3}"/>
              </a:ext>
            </a:extLst>
          </p:cNvPr>
          <p:cNvSpPr/>
          <p:nvPr userDrawn="1"/>
        </p:nvSpPr>
        <p:spPr>
          <a:xfrm>
            <a:off x="4495801" y="1279261"/>
            <a:ext cx="4648199" cy="4021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96DA44E-71C4-F84C-AA3E-981C7EB4A5F7}"/>
              </a:ext>
            </a:extLst>
          </p:cNvPr>
          <p:cNvSpPr/>
          <p:nvPr userDrawn="1"/>
        </p:nvSpPr>
        <p:spPr>
          <a:xfrm>
            <a:off x="-2562" y="1279261"/>
            <a:ext cx="4570990" cy="4021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77DAA77B-93E1-0441-AED9-BB0A371563B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5" y="1510771"/>
            <a:ext cx="4041134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xmlns="" id="{6AAE028C-C4AF-B04F-9549-B6118BDD3BD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9174" y="1510771"/>
            <a:ext cx="4039200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399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large)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56829"/>
            <a:ext cx="3910013" cy="3944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CCE6A6BB-0328-6349-917A-289D47FB38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33672" y="1510771"/>
            <a:ext cx="4201716" cy="360891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xmlns="" id="{6E6BD198-E6D3-8646-81B3-F6108FC006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E062BA85-CA72-6445-9B5C-234B487ED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xmlns="" id="{E7C46CB9-9E5A-3049-B53F-BABEDF99A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5D652B1F-EC38-C446-8A6E-A912A7B0F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647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large) –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52E0C5B-7338-C844-871C-010E7009D60F}"/>
              </a:ext>
            </a:extLst>
          </p:cNvPr>
          <p:cNvSpPr/>
          <p:nvPr userDrawn="1"/>
        </p:nvSpPr>
        <p:spPr>
          <a:xfrm>
            <a:off x="3910012" y="677333"/>
            <a:ext cx="5233988" cy="5037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56829"/>
            <a:ext cx="3910013" cy="3944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35206DEF-C5C4-3F4A-A904-13B920B485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33672" y="1510771"/>
            <a:ext cx="4201716" cy="360891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xmlns="" id="{9C3AEA06-15A0-0945-9B80-D0CE294763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349255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A9EA053-CC9B-8647-AE35-72F35CAFB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349210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xmlns="" id="{D527A90F-DC59-F74D-A23C-567984CF4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9614262E-143D-C544-9734-A476E62E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787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large) –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52E0C5B-7338-C844-871C-010E7009D60F}"/>
              </a:ext>
            </a:extLst>
          </p:cNvPr>
          <p:cNvSpPr/>
          <p:nvPr userDrawn="1"/>
        </p:nvSpPr>
        <p:spPr>
          <a:xfrm>
            <a:off x="3910012" y="677333"/>
            <a:ext cx="5233988" cy="5037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56829"/>
            <a:ext cx="3910013" cy="3944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B4D864E2-48B3-ED47-810F-498BF3C885C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33672" y="1510771"/>
            <a:ext cx="4201716" cy="360891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xmlns="" id="{34A7AE40-7F73-C140-8F00-5025C91B5C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349255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63A6F17A-1017-2240-A079-6F028861E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349210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xmlns="" id="{0594A94C-8C85-DC41-A12F-E2C560796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036FD249-A5E0-324A-AADD-CA17DA8C3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381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medium)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56829"/>
            <a:ext cx="3910013" cy="3944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033AD2B5-6E7E-CD41-8849-C198BD18958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233673" y="1510771"/>
            <a:ext cx="4220957" cy="3632729"/>
          </a:xfrm>
        </p:spPr>
        <p:txBody>
          <a:bodyPr/>
          <a:lstStyle>
            <a:lvl1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xmlns="" id="{B8003615-5B56-484F-8827-3EDF8F48EB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DFA92A5-35E2-334A-970F-64E1280D10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xmlns="" id="{2B25201F-046C-E84D-B28C-84A17E84C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07EEE243-1A15-264B-8C29-6FDC4794A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555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medium) –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52E0C5B-7338-C844-871C-010E7009D60F}"/>
              </a:ext>
            </a:extLst>
          </p:cNvPr>
          <p:cNvSpPr/>
          <p:nvPr userDrawn="1"/>
        </p:nvSpPr>
        <p:spPr>
          <a:xfrm>
            <a:off x="3910012" y="677333"/>
            <a:ext cx="5233988" cy="5037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56829"/>
            <a:ext cx="3910013" cy="3944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A2B72668-CECF-F74F-9885-384B42A94F9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233673" y="1510771"/>
            <a:ext cx="4220957" cy="3632729"/>
          </a:xfrm>
        </p:spPr>
        <p:txBody>
          <a:bodyPr/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xmlns="" id="{81ED0283-B16A-1A45-B711-DA8F86386B8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349255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EB68D5F-11CB-8740-BDD5-974ABE70E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349210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xmlns="" id="{27971CDA-E137-9745-A2FA-212F5A640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xmlns="" id="{AE307C96-F9FD-EA49-B706-62CC40B57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78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1FC2E00-9F55-F94C-9B38-077F4EAB2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1500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797" y="1286659"/>
            <a:ext cx="4944666" cy="906595"/>
          </a:xfr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buNone/>
              <a:defRPr sz="3450" b="1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title, </a:t>
            </a:r>
            <a:br>
              <a:rPr lang="en-US" dirty="0"/>
            </a:br>
            <a:r>
              <a:rPr lang="en-US" dirty="0"/>
              <a:t>extending to two lines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xmlns="" id="{B3863039-DD45-2C4E-8F30-7A975192A9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797" y="2603500"/>
            <a:ext cx="4944665" cy="6985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US" dirty="0"/>
              <a:t>Insert Presentation Subtitle, </a:t>
            </a:r>
            <a:br>
              <a:rPr lang="en-US" dirty="0"/>
            </a:br>
            <a:r>
              <a:rPr lang="en-US" dirty="0"/>
              <a:t>extending to two lines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xmlns="" id="{051123AD-7022-BF4A-9CFE-4CF4907E61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513" y="3852334"/>
            <a:ext cx="2724150" cy="2785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xmlns="" id="{2985EB46-DF8B-AF40-B2A5-B86605BDD1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513" y="4169833"/>
            <a:ext cx="2724150" cy="2985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US" dirty="0"/>
              <a:t>00.00.2019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6F3CF67-CA3C-4F02-ADE1-3970A8EB15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2269" y="277058"/>
            <a:ext cx="2186236" cy="310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B5E95A3-CAF0-B242-8EB7-AFCFAC7451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2279" y="213458"/>
            <a:ext cx="1689980" cy="9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17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medium) –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52E0C5B-7338-C844-871C-010E7009D60F}"/>
              </a:ext>
            </a:extLst>
          </p:cNvPr>
          <p:cNvSpPr/>
          <p:nvPr userDrawn="1"/>
        </p:nvSpPr>
        <p:spPr>
          <a:xfrm>
            <a:off x="3910012" y="677333"/>
            <a:ext cx="5233988" cy="5037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56829"/>
            <a:ext cx="3910013" cy="3944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67478E44-BCA2-6447-8037-E2F9958A6EB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233673" y="1510771"/>
            <a:ext cx="4220957" cy="3632729"/>
          </a:xfrm>
        </p:spPr>
        <p:txBody>
          <a:bodyPr/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xmlns="" id="{E0084F56-DA1E-ED48-8CAD-DF3AE8187E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349255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095F264-E0BA-B24A-81AD-30BF1CDAA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349210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xmlns="" id="{95093492-2BB8-624B-86E9-F2B9C3D2E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xmlns="" id="{7EA425E6-4F2C-5148-9954-E2B1D6C2A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901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56829"/>
            <a:ext cx="9144000" cy="3944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xmlns="" id="{DBEBD8A8-52A6-7F47-BC0C-9F69DDCE48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31121FA5-2B9A-024D-BFAC-51CA07DBA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xmlns="" id="{977674FE-D114-6D4E-98A7-8D1917EDF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3B5163D0-501E-F043-8E3D-A6A7404C3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480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- 1/3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DB3A7D2-AB40-7E46-99F9-68453D28673E}"/>
              </a:ext>
            </a:extLst>
          </p:cNvPr>
          <p:cNvSpPr/>
          <p:nvPr userDrawn="1"/>
        </p:nvSpPr>
        <p:spPr>
          <a:xfrm>
            <a:off x="6377940" y="0"/>
            <a:ext cx="276606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B209AC2C-DE81-204D-B67E-DA4C217363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672263" y="1276836"/>
            <a:ext cx="2169179" cy="242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7">
            <a:extLst>
              <a:ext uri="{FF2B5EF4-FFF2-40B4-BE49-F238E27FC236}">
                <a16:creationId xmlns:a16="http://schemas.microsoft.com/office/drawing/2014/main" xmlns="" id="{9B881843-1D05-AF45-BD2E-854D659266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E41F0930-3006-AE43-96D8-097B29B70A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xmlns="" id="{548C2E47-2423-2E42-AEFC-615ADCA9F9D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672262" y="1510771"/>
            <a:ext cx="2165748" cy="3790157"/>
          </a:xfrm>
        </p:spPr>
        <p:txBody>
          <a:bodyPr/>
          <a:lstStyle>
            <a:lvl1pPr indent="-270000"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xmlns="" id="{9DC561A1-32FA-1243-8F22-CB2D0BA1A65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79797" y="1510771"/>
            <a:ext cx="5670947" cy="379015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0343F718-15BB-774C-8B97-1CCE87E4B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6B361DBE-B761-0648-84CE-96425DE8B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278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_light-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99315A-BA46-C14C-83A5-15271A163B8D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B8BF45-ABF8-F24C-B12A-B2B957F192FF}"/>
              </a:ext>
            </a:extLst>
          </p:cNvPr>
          <p:cNvSpPr/>
          <p:nvPr userDrawn="1"/>
        </p:nvSpPr>
        <p:spPr>
          <a:xfrm>
            <a:off x="6363586" y="0"/>
            <a:ext cx="2780414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186444D-DB57-7B49-A05D-E8166DE24CFF}"/>
              </a:ext>
            </a:extLst>
          </p:cNvPr>
          <p:cNvCxnSpPr>
            <a:cxnSpLocks/>
          </p:cNvCxnSpPr>
          <p:nvPr userDrawn="1"/>
        </p:nvCxnSpPr>
        <p:spPr>
          <a:xfrm>
            <a:off x="6672263" y="1279261"/>
            <a:ext cx="216574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1EA8C210-EC08-D648-8F42-1A8A95A8C887}"/>
              </a:ext>
            </a:extLst>
          </p:cNvPr>
          <p:cNvSpPr txBox="1">
            <a:spLocks/>
          </p:cNvSpPr>
          <p:nvPr userDrawn="1"/>
        </p:nvSpPr>
        <p:spPr>
          <a:xfrm>
            <a:off x="2314576" y="5467803"/>
            <a:ext cx="6109097" cy="130080"/>
          </a:xfrm>
          <a:prstGeom prst="rect">
            <a:avLst/>
          </a:prstGeom>
        </p:spPr>
        <p:txBody>
          <a:bodyPr tIns="0" rIns="0" anchor="t">
            <a:noAutofit/>
          </a:bodyPr>
          <a:lstStyle>
            <a:lvl1pPr marL="228594" indent="-228594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bg1"/>
                </a:solidFill>
              </a:rPr>
              <a:t>Insert footer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xmlns="" id="{FF6F5362-83CF-B345-AF9A-A6CCAC6CA2F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672262" y="1510771"/>
            <a:ext cx="2165748" cy="3790157"/>
          </a:xfrm>
        </p:spPr>
        <p:txBody>
          <a:bodyPr/>
          <a:lstStyle>
            <a:lvl1pPr>
              <a:buClr>
                <a:schemeClr val="accent2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xmlns="" id="{50FEAC13-2522-8343-B8FA-ABF237D022E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08DC563A-1EBE-1040-97F1-5EC048843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xmlns="" id="{6AF4724E-4DA9-B64D-9D75-4998FA30677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79797" y="1510771"/>
            <a:ext cx="5670947" cy="3790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xmlns="" id="{7E146D4C-3E1A-E640-903A-9F44761E2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3BA3A69C-69FC-2E46-AF89-D4692D4AF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6F1BAFF-4F1C-C846-B18A-68C9E483A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70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_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F9B445E-3FE7-9E43-A0F2-36ADBB51DA30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B8BF45-ABF8-F24C-B12A-B2B957F192FF}"/>
              </a:ext>
            </a:extLst>
          </p:cNvPr>
          <p:cNvSpPr/>
          <p:nvPr userDrawn="1"/>
        </p:nvSpPr>
        <p:spPr>
          <a:xfrm>
            <a:off x="6363586" y="0"/>
            <a:ext cx="2780414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378195FA-3456-BB45-B99D-FEDAC5CB585E}"/>
              </a:ext>
            </a:extLst>
          </p:cNvPr>
          <p:cNvSpPr txBox="1">
            <a:spLocks/>
          </p:cNvSpPr>
          <p:nvPr userDrawn="1"/>
        </p:nvSpPr>
        <p:spPr>
          <a:xfrm>
            <a:off x="2314576" y="5467803"/>
            <a:ext cx="6109097" cy="130080"/>
          </a:xfrm>
          <a:prstGeom prst="rect">
            <a:avLst/>
          </a:prstGeom>
        </p:spPr>
        <p:txBody>
          <a:bodyPr tIns="0" rIns="0" anchor="t">
            <a:noAutofit/>
          </a:bodyPr>
          <a:lstStyle>
            <a:lvl1pPr marL="228594" indent="-228594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bg1"/>
                </a:solidFill>
              </a:rPr>
              <a:t>Insert footer</a:t>
            </a:r>
            <a:endParaRPr lang="en-GB" sz="600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943CCAA-40C9-604B-A78A-BCEFFF9E3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6672263" y="1276836"/>
            <a:ext cx="2169179" cy="242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7">
            <a:extLst>
              <a:ext uri="{FF2B5EF4-FFF2-40B4-BE49-F238E27FC236}">
                <a16:creationId xmlns:a16="http://schemas.microsoft.com/office/drawing/2014/main" xmlns="" id="{D0327EDB-694E-5040-8584-DA8368B0DB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857D4492-6710-1148-A6E5-A93D2F4F1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xmlns="" id="{4B2CBCE7-4F7B-4241-844F-1136D8877B8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672262" y="1510771"/>
            <a:ext cx="2165748" cy="3790157"/>
          </a:xfrm>
        </p:spPr>
        <p:txBody>
          <a:bodyPr/>
          <a:lstStyle>
            <a:lvl1pPr indent="-270000"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xmlns="" id="{D36EF9A7-6118-034E-B9E8-22C507139BB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79797" y="1510771"/>
            <a:ext cx="5670947" cy="3790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xmlns="" id="{CB7C6DB1-7C35-574D-A7B2-8E69BB821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xmlns="" id="{779A5555-F5C1-5842-A645-88A91100C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D6E05D2-61AD-D34B-A0CB-A50CF42F7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60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B8BF45-ABF8-F24C-B12A-B2B957F192FF}"/>
              </a:ext>
            </a:extLst>
          </p:cNvPr>
          <p:cNvSpPr/>
          <p:nvPr userDrawn="1"/>
        </p:nvSpPr>
        <p:spPr>
          <a:xfrm>
            <a:off x="6363586" y="339990"/>
            <a:ext cx="2780414" cy="5375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576260D-CA4B-884B-8C3E-5FF6919305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672263" y="1276836"/>
            <a:ext cx="2169179" cy="24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7">
            <a:extLst>
              <a:ext uri="{FF2B5EF4-FFF2-40B4-BE49-F238E27FC236}">
                <a16:creationId xmlns:a16="http://schemas.microsoft.com/office/drawing/2014/main" xmlns="" id="{CCE67438-2B2F-4643-A6F2-819E11D9F5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5AE85021-7F8B-4949-9FD7-E9C711E8B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xmlns="" id="{C20807BE-17DC-B249-8162-A5D4F83C1DA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79797" y="1510771"/>
            <a:ext cx="5670947" cy="379015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xmlns="" id="{4B2E26EC-E310-6A44-AB9B-CE1563780A9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672262" y="1510771"/>
            <a:ext cx="2165748" cy="3790157"/>
          </a:xfrm>
        </p:spPr>
        <p:txBody>
          <a:bodyPr/>
          <a:lstStyle>
            <a:lvl1pPr indent="-270000"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xmlns="" id="{AA7D0C98-CB62-1B42-992B-1B88BC922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4B1C5B0C-AD29-E24B-A1CE-DA6B30B0C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947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9685B58-58E3-F545-9AD3-25509FF35D33}"/>
              </a:ext>
            </a:extLst>
          </p:cNvPr>
          <p:cNvSpPr/>
          <p:nvPr userDrawn="1"/>
        </p:nvSpPr>
        <p:spPr>
          <a:xfrm>
            <a:off x="6363586" y="339990"/>
            <a:ext cx="2780414" cy="53750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xmlns="" id="{51C4B0DE-E4D2-2445-83B1-8BEF37F4C5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02B2BECB-9C9F-0F46-8A75-408C2A240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xmlns="" id="{C300C1F6-A402-7A4A-AD93-EF845D2B97E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672262" y="1510771"/>
            <a:ext cx="2165748" cy="3790157"/>
          </a:xfrm>
        </p:spPr>
        <p:txBody>
          <a:bodyPr/>
          <a:lstStyle>
            <a:lvl1pPr indent="-270000"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7FDD742-2F22-AB43-89B9-467830620D42}"/>
              </a:ext>
            </a:extLst>
          </p:cNvPr>
          <p:cNvCxnSpPr>
            <a:cxnSpLocks/>
          </p:cNvCxnSpPr>
          <p:nvPr userDrawn="1"/>
        </p:nvCxnSpPr>
        <p:spPr>
          <a:xfrm flipV="1">
            <a:off x="6672263" y="1276836"/>
            <a:ext cx="2169179" cy="24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xmlns="" id="{2B47BCC9-DB20-CD48-9074-D06E72F048C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79797" y="1510771"/>
            <a:ext cx="5670947" cy="379015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xmlns="" id="{EBDA6F9A-4A06-B640-A556-83879EB4F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080E3DD8-4D20-3245-8B7F-62DDD6AE0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69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- 2/3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7">
            <a:extLst>
              <a:ext uri="{FF2B5EF4-FFF2-40B4-BE49-F238E27FC236}">
                <a16:creationId xmlns:a16="http://schemas.microsoft.com/office/drawing/2014/main" xmlns="" id="{F054E2BE-8432-3247-907A-20066AFAD9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494530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184DF74-D20C-6B47-BFEF-0F74DDA61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4944665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xmlns="" id="{A0AE0C4D-2A77-A94B-B784-2D927FE16B5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89321" y="1510771"/>
            <a:ext cx="2025254" cy="3790157"/>
          </a:xfrm>
        </p:spPr>
        <p:txBody>
          <a:bodyPr/>
          <a:lstStyle>
            <a:lvl1pPr indent="-270000"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xmlns="" id="{29BA48DF-00DB-CA4A-9860-8EF205F7D9C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043237" y="1510771"/>
            <a:ext cx="5670947" cy="379015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xmlns="" id="{084EB1F1-B3C5-9042-B4DF-37C1247A1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CD33FA30-485A-BD43-92D9-519A25A56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2551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- 2/3 –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B8BF45-ABF8-F24C-B12A-B2B957F192FF}"/>
              </a:ext>
            </a:extLst>
          </p:cNvPr>
          <p:cNvSpPr/>
          <p:nvPr userDrawn="1"/>
        </p:nvSpPr>
        <p:spPr>
          <a:xfrm>
            <a:off x="0" y="0"/>
            <a:ext cx="2455069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xmlns="" id="{F054E2BE-8432-3247-907A-20066AFAD9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203504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184DF74-D20C-6B47-BFEF-0F74DDA61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203477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xmlns="" id="{A0AE0C4D-2A77-A94B-B784-2D927FE16B5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89321" y="1510771"/>
            <a:ext cx="2025254" cy="3790157"/>
          </a:xfrm>
        </p:spPr>
        <p:txBody>
          <a:bodyPr/>
          <a:lstStyle>
            <a:lvl1pPr indent="-270000"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xmlns="" id="{29BA48DF-00DB-CA4A-9860-8EF205F7D9C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043237" y="1510771"/>
            <a:ext cx="5670947" cy="379015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xmlns="" id="{F2AFD75B-383E-F24B-89A6-DF81FFB68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xmlns="" id="{27A563F9-F6CF-114B-A521-3CFEA1D67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333CBC5-CD1E-584C-86B3-EC7B17948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33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- 2/3 –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B8BF45-ABF8-F24C-B12A-B2B957F192FF}"/>
              </a:ext>
            </a:extLst>
          </p:cNvPr>
          <p:cNvSpPr/>
          <p:nvPr userDrawn="1"/>
        </p:nvSpPr>
        <p:spPr>
          <a:xfrm>
            <a:off x="0" y="0"/>
            <a:ext cx="2455069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xmlns="" id="{55536269-CAA9-9A4F-A51E-82CD31E906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203504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5DF7192A-A33B-B246-92F3-4ADADAB5A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203477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2A02127E-C78E-0948-9FBD-5899761FA8D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89321" y="1510771"/>
            <a:ext cx="2025254" cy="3790157"/>
          </a:xfrm>
        </p:spPr>
        <p:txBody>
          <a:bodyPr/>
          <a:lstStyle>
            <a:lvl1pPr indent="-270000"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xmlns="" id="{5930C1B2-6C21-0C44-B446-7192356D405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043237" y="1510771"/>
            <a:ext cx="5670947" cy="379015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xmlns="" id="{2027C7E6-014F-A949-8B25-F5E2BFAD2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xmlns="" id="{FB067CD9-6B02-7B47-B467-ECDADB633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9596139-7867-8042-9D07-5678885B7E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8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CC0B455-4C01-A64A-AB0E-A112DD909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715001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769738A8-EEA0-C94A-9A9E-4BB3EDFAC7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797" y="1286659"/>
            <a:ext cx="4944666" cy="906595"/>
          </a:xfr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buNone/>
              <a:defRPr sz="3450" b="1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title, </a:t>
            </a:r>
            <a:br>
              <a:rPr lang="en-US" dirty="0"/>
            </a:br>
            <a:r>
              <a:rPr lang="en-US" dirty="0"/>
              <a:t>extending to two lines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E73AF33D-7EF4-5146-9D08-6EE3A5CE1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797" y="2603500"/>
            <a:ext cx="4944665" cy="6985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US" dirty="0"/>
              <a:t>Insert Presentation Subtitle, </a:t>
            </a:r>
            <a:br>
              <a:rPr lang="en-US" dirty="0"/>
            </a:br>
            <a:r>
              <a:rPr lang="en-US" dirty="0"/>
              <a:t>extending to two lines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29A6D4CA-FBFD-F54A-AED2-A73F22362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513" y="3852334"/>
            <a:ext cx="2724150" cy="2785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46388455-B74C-9247-9DC0-00952504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513" y="4169833"/>
            <a:ext cx="2724150" cy="2985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US" dirty="0"/>
              <a:t>00.00.2019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973A1CF-2AA0-40CA-BA56-283EAABD3A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2269" y="277058"/>
            <a:ext cx="2186236" cy="310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68BB46D-0E54-1E43-95D0-1F56577B60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2279" y="213458"/>
            <a:ext cx="1689980" cy="9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671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52E0C5B-7338-C844-871C-010E7009D60F}"/>
              </a:ext>
            </a:extLst>
          </p:cNvPr>
          <p:cNvSpPr/>
          <p:nvPr userDrawn="1"/>
        </p:nvSpPr>
        <p:spPr>
          <a:xfrm>
            <a:off x="3480412" y="337345"/>
            <a:ext cx="5663588" cy="537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xmlns="" id="{87D5287F-26C1-C94C-A0E5-3ACE7DCE31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290669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148EB956-CAC1-BE4B-A928-4B2C6B2AD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2906315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xmlns="" id="{068E268A-C46C-7A4A-9FC9-F56B912DF88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79798" y="1510771"/>
            <a:ext cx="2906315" cy="3790157"/>
          </a:xfrm>
        </p:spPr>
        <p:txBody>
          <a:bodyPr/>
          <a:lstStyle>
            <a:lvl1pPr indent="-270000"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xmlns="" id="{00EFE0BB-5152-C147-BB34-C4F3B15B462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910012" y="1510771"/>
            <a:ext cx="4804172" cy="3790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xmlns="" id="{B75E6630-A092-B44D-B13C-0B763FD19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910353A8-2752-7643-ACF1-8541095EB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1319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52E0C5B-7338-C844-871C-010E7009D60F}"/>
              </a:ext>
            </a:extLst>
          </p:cNvPr>
          <p:cNvSpPr/>
          <p:nvPr userDrawn="1"/>
        </p:nvSpPr>
        <p:spPr>
          <a:xfrm>
            <a:off x="3480412" y="337345"/>
            <a:ext cx="5663588" cy="53776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xmlns="" id="{EC5E147F-84CC-B14B-84D4-BC1BAFF173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290669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0D3D7C65-B284-614F-8308-0AD4C8517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2906315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xmlns="" id="{A7DB8970-D352-9741-BACD-F177902C850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79798" y="1510771"/>
            <a:ext cx="2906315" cy="3790157"/>
          </a:xfrm>
        </p:spPr>
        <p:txBody>
          <a:bodyPr/>
          <a:lstStyle>
            <a:lvl1pPr indent="-270000"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xmlns="" id="{829D9F35-C5A4-9F46-98E7-58F51109346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910012" y="1510771"/>
            <a:ext cx="4804172" cy="3790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xmlns="" id="{4E783CFE-E817-DB4B-96F9-83D639AA0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72365B5D-F6C6-D648-93E1-264DFE601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042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 3 Column + Icons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xmlns="" id="{35CFB8B4-68E4-844C-9A3C-D6AB6D0692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8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xmlns="" id="{9FD2B79C-F0C0-AC41-A2D0-45490C06A8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92814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xmlns="" id="{3F393624-2826-3541-91C4-F99BF696CE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2769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xmlns="" id="{80231216-7ACC-AC4F-A745-568ADA0C14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79798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xmlns="" id="{F64843F0-14CD-5346-A857-500B5E891D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192814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xmlns="" id="{1DCC3EE1-B419-8841-A88C-1B9DAC1AA9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92769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xmlns="" id="{5727491F-CDE6-554F-AC65-A300727A39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65E77B59-DDA2-C049-9A39-D6D78A4F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Slide Number Placeholder 10">
            <a:extLst>
              <a:ext uri="{FF2B5EF4-FFF2-40B4-BE49-F238E27FC236}">
                <a16:creationId xmlns:a16="http://schemas.microsoft.com/office/drawing/2014/main" xmlns="" id="{95DF310D-9B12-C74B-8FE9-5E581809E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xmlns="" id="{F7D9B0AE-E0C3-2A4D-9346-178AE3A59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xmlns="" id="{48B1B5E9-1D09-0048-8DB4-65252C12985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10343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accent1"/>
              </a:buClr>
              <a:defRPr sz="1050">
                <a:solidFill>
                  <a:schemeClr val="tx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xmlns="" id="{298A0A19-D532-F64C-AF9D-5B9864FD7F7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10343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accent1"/>
              </a:buClr>
              <a:defRPr sz="1050">
                <a:solidFill>
                  <a:schemeClr val="tx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xmlns="" id="{752C5383-7919-224D-B2E3-B7C4C7373D4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031940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accent1"/>
              </a:buClr>
              <a:defRPr sz="1050">
                <a:solidFill>
                  <a:schemeClr val="tx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xmlns="" id="{2F4FDF4B-8D09-7547-A0CD-981932F8F44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031940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accent1"/>
              </a:buClr>
              <a:defRPr sz="1050">
                <a:solidFill>
                  <a:schemeClr val="tx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xmlns="" id="{22157A4F-A211-3148-8356-FF9399180D9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938262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accent1"/>
              </a:buClr>
              <a:defRPr sz="1050">
                <a:solidFill>
                  <a:schemeClr val="tx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xmlns="" id="{7721D955-DE36-E743-94E9-CEC2240EE2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938262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accent1"/>
              </a:buClr>
              <a:defRPr sz="1050">
                <a:solidFill>
                  <a:schemeClr val="tx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92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 3 Column + Icons –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1DB2B8A-2C43-544B-963E-49E7F4F7DFED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xmlns="" id="{35CFB8B4-68E4-844C-9A3C-D6AB6D0692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8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xmlns="" id="{9FD2B79C-F0C0-AC41-A2D0-45490C06A8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92814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xmlns="" id="{3F393624-2826-3541-91C4-F99BF696CE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2769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xmlns="" id="{80231216-7ACC-AC4F-A745-568ADA0C14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79798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xmlns="" id="{F64843F0-14CD-5346-A857-500B5E891D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192814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xmlns="" id="{1DCC3EE1-B419-8841-A88C-1B9DAC1AA9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92769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xmlns="" id="{EEC10BED-50D0-194B-8A5D-15B81DFAA70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xmlns="" id="{7B8B7866-329D-5649-903F-34802440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xmlns="" id="{9036A381-8EAB-F047-9217-ECE85B423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xmlns="" id="{111EFF08-BE34-2F49-992D-458B575E4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xmlns="" id="{7179018D-BACC-634B-9667-FD23F8BF2E1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10343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xmlns="" id="{87BD7FC9-449C-4745-9004-B8006C71E00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10343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xmlns="" id="{F46974F5-9BFC-C64C-8A8C-08288A6FFB4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031940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xmlns="" id="{A6BDA458-A23F-7C4A-B6BB-4C7F4BF16EB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031940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xmlns="" id="{98AA3BEE-0BDA-4646-9F82-4C22E34708C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938262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xmlns="" id="{0D9345E6-32BB-0742-88A1-9C8EC749F5D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938262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1884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 3 Column + Icons –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FAF2386-3EA0-1046-BF97-811D16D4FAA8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xmlns="" id="{35CFB8B4-68E4-844C-9A3C-D6AB6D0692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8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xmlns="" id="{9FD2B79C-F0C0-AC41-A2D0-45490C06A8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92814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xmlns="" id="{3F393624-2826-3541-91C4-F99BF696CE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2769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xmlns="" id="{80231216-7ACC-AC4F-A745-568ADA0C14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79798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xmlns="" id="{F64843F0-14CD-5346-A857-500B5E891D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192814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xmlns="" id="{1DCC3EE1-B419-8841-A88C-1B9DAC1AA9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92769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xmlns="" id="{4421BF34-F517-5149-8269-59EA83167E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xmlns="" id="{983919F0-1969-FF43-881F-E049EE5CE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xmlns="" id="{BF5C3000-30E2-C54F-BD24-CFC74B885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xmlns="" id="{ABD73AFE-1683-5C48-B7A9-4CA7085EF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xmlns="" id="{4D3D5A24-26FE-464E-93FA-62E611E648F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10343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xmlns="" id="{17D82A52-B0AA-DC45-814C-8C91F900B79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10343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xmlns="" id="{C60D7ECB-E175-2D4F-BACF-7DB799D19F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031940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xmlns="" id="{9C17348E-7FF0-A44C-8FA7-0D115EAE7C7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031940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xmlns="" id="{AA011281-AC7D-6945-9952-F9CBB5D03C3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938262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xmlns="" id="{70F23782-A8CE-0D4C-953B-5D2DD5FB7E6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938262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761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cons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EBB1DF0F-6DA7-6B4F-B3DD-7E4536E13F2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8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xmlns="" id="{EE95035E-2B5C-CF41-937D-5D3CF4CC7DF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57829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xmlns="" id="{BE73770A-AA82-4643-BB7F-16A48641A7C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45003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08872D96-8BF8-FB4B-AE7B-87AF869D32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23033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A6A970EC-EDC5-7944-B05C-D475EDE3D5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9798" y="2442235"/>
            <a:ext cx="1858412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bg1"/>
              </a:buClr>
              <a:buNone/>
              <a:defRPr sz="1800" b="1">
                <a:solidFill>
                  <a:schemeClr val="bg2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161D1387-A6FB-964B-B644-D017EFEB19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57828" y="2438263"/>
            <a:ext cx="1863715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bg1"/>
              </a:buClr>
              <a:buNone/>
              <a:defRPr sz="1800" b="1">
                <a:solidFill>
                  <a:schemeClr val="bg2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A6ED4FA1-3C3C-C144-9D69-AD4F884759B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45002" y="2434293"/>
            <a:ext cx="1858312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bg1"/>
              </a:buClr>
              <a:buNone/>
              <a:defRPr sz="1800" b="1">
                <a:solidFill>
                  <a:schemeClr val="bg2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F090C6D1-1AC8-0649-8C21-B994CFEC95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23032" y="2442228"/>
            <a:ext cx="1844211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bg1"/>
              </a:buClr>
              <a:buNone/>
              <a:defRPr sz="1800" b="1">
                <a:solidFill>
                  <a:schemeClr val="bg2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xmlns="" id="{F305CE8A-BDF1-E042-9005-E4511F1017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56F3D978-CC71-F248-AC41-AFEEC5354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8" name="Slide Number Placeholder 10">
            <a:extLst>
              <a:ext uri="{FF2B5EF4-FFF2-40B4-BE49-F238E27FC236}">
                <a16:creationId xmlns:a16="http://schemas.microsoft.com/office/drawing/2014/main" xmlns="" id="{300974F5-3585-DE4D-8590-C328DF31E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xmlns="" id="{79685EFA-8359-EE4A-974F-CB1FE4C61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70E41698-6D61-6C4A-A83F-65C8637C257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96383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xmlns="" id="{E2DDC72E-68F9-044F-8F24-11C622EEA78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464213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xmlns="" id="{7BC2F310-6984-7F41-A36C-BCA80C436C5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43437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xmlns="" id="{3062CC56-9EA7-B848-9446-814F98572B4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821965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291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cons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52C774E-2E4E-C544-A7FC-AF267EDCE7EF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xmlns="" id="{DD986BFC-B1B5-0845-86F8-F91F84C3C98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8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xmlns="" id="{0150A6D8-5FEF-4C4B-B008-9AC1254902F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57829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xmlns="" id="{595D18D7-284F-1043-8DBE-B4616A7B14D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45003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xmlns="" id="{27E3DB0E-9BB9-E04A-9BB7-6CE5E521CDA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23033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xmlns="" id="{77BADC42-294C-E848-8B3A-C91990676F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9798" y="2442235"/>
            <a:ext cx="1858412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tx1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xmlns="" id="{9290AFA5-F3F8-BC4B-AA7C-E0A303B1B79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57828" y="2438263"/>
            <a:ext cx="1863715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tx1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xmlns="" id="{4E9D164F-01F5-B546-AFAF-BBD9ACE190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45002" y="2434293"/>
            <a:ext cx="1858312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tx1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xmlns="" id="{3FD69FC8-C79E-2049-A2E2-1468E4157B8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23032" y="2442228"/>
            <a:ext cx="1844211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tx1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xmlns="" id="{63A559A8-57E7-4B44-8600-ABB8673DC5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3EFE5B29-F636-E245-9795-043FC40715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Slide Number Placeholder 10">
            <a:extLst>
              <a:ext uri="{FF2B5EF4-FFF2-40B4-BE49-F238E27FC236}">
                <a16:creationId xmlns:a16="http://schemas.microsoft.com/office/drawing/2014/main" xmlns="" id="{91E9EA03-1786-B943-9F68-C0CAFD269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xmlns="" id="{D33AC596-824E-5D47-8337-E73E32D85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xmlns="" id="{2159EC91-7A69-D94E-B671-6883B57142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96383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xmlns="" id="{ADE42A21-120B-A145-8A58-28773F6309B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464213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xmlns="" id="{135C46E4-D664-2141-B13F-CC8B59F72AA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43437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xmlns="" id="{3EC93E33-B201-F245-AE95-4E2CF2B4A2D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821965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7878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cons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52C774E-2E4E-C544-A7FC-AF267EDCE7EF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EBB1DF0F-6DA7-6B4F-B3DD-7E4536E13F2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8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xmlns="" id="{AA609B16-9515-8543-9624-A208E309107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79798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xmlns="" id="{94C6660A-6ABE-004C-ADF8-3B14F9170EE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57829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xmlns="" id="{DCA433B0-A84C-3F4C-8518-19DDEEA67F8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45003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xmlns="" id="{6229A1C3-DE93-334F-AA09-73DA32BB009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823033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xmlns="" id="{CED853E3-B030-0A44-8E76-71B7995404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9798" y="2442235"/>
            <a:ext cx="1858412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bg1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xmlns="" id="{ACC547E5-457E-3E48-BA92-EADAA343AD2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57828" y="2438263"/>
            <a:ext cx="1863715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bg1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xmlns="" id="{3D0EEAD6-86D9-1748-8D91-8E02D1D68C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45002" y="2434293"/>
            <a:ext cx="1858312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bg1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xmlns="" id="{8D16D545-2C55-964D-A589-29417D0F077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23032" y="2442228"/>
            <a:ext cx="1844211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bg1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xmlns="" id="{3795241F-57CC-8445-966E-1C08B570AE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934EC6C4-5316-9246-8307-B9DF29E02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xmlns="" id="{BCF80C95-723F-D741-AB2D-36D15BC60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xmlns="" id="{FFCBB0F9-DC25-7B43-AFF6-0895B3704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xmlns="" id="{89B97893-09F7-0043-BC9F-04271123155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96383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xmlns="" id="{780595D9-7F20-6847-B144-A8C45A89EBD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464213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xmlns="" id="{B6CBE321-F247-614D-9600-5BE814A4565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43437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xmlns="" id="{66DA8A92-90B8-4C42-99F4-4C2D9D99D95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821965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022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3A5E328-417C-FF40-8B97-E332B7278C37}"/>
              </a:ext>
            </a:extLst>
          </p:cNvPr>
          <p:cNvCxnSpPr>
            <a:cxnSpLocks/>
          </p:cNvCxnSpPr>
          <p:nvPr/>
        </p:nvCxnSpPr>
        <p:spPr>
          <a:xfrm flipV="1">
            <a:off x="391009" y="1516743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90E1098-D7EE-5247-A8B6-E084D0375A5D}"/>
              </a:ext>
            </a:extLst>
          </p:cNvPr>
          <p:cNvCxnSpPr>
            <a:cxnSpLocks/>
          </p:cNvCxnSpPr>
          <p:nvPr/>
        </p:nvCxnSpPr>
        <p:spPr>
          <a:xfrm flipV="1">
            <a:off x="790532" y="3060748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F737844-7640-274E-97FD-20F1F3C9A907}"/>
              </a:ext>
            </a:extLst>
          </p:cNvPr>
          <p:cNvCxnSpPr>
            <a:cxnSpLocks/>
          </p:cNvCxnSpPr>
          <p:nvPr userDrawn="1"/>
        </p:nvCxnSpPr>
        <p:spPr>
          <a:xfrm flipV="1">
            <a:off x="1785223" y="1516743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14EA84C-19CF-F344-A206-2F76829E3C1B}"/>
              </a:ext>
            </a:extLst>
          </p:cNvPr>
          <p:cNvCxnSpPr>
            <a:cxnSpLocks/>
          </p:cNvCxnSpPr>
          <p:nvPr/>
        </p:nvCxnSpPr>
        <p:spPr>
          <a:xfrm flipV="1">
            <a:off x="2184746" y="3060748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9C2D2F0C-A4CE-7249-B2E9-EC80ABB918C1}"/>
              </a:ext>
            </a:extLst>
          </p:cNvPr>
          <p:cNvCxnSpPr>
            <a:cxnSpLocks/>
          </p:cNvCxnSpPr>
          <p:nvPr userDrawn="1"/>
        </p:nvCxnSpPr>
        <p:spPr>
          <a:xfrm flipV="1">
            <a:off x="3179437" y="1516743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06A83DF8-5BE4-794C-8588-E249A27A253D}"/>
              </a:ext>
            </a:extLst>
          </p:cNvPr>
          <p:cNvCxnSpPr>
            <a:cxnSpLocks/>
          </p:cNvCxnSpPr>
          <p:nvPr/>
        </p:nvCxnSpPr>
        <p:spPr>
          <a:xfrm flipV="1">
            <a:off x="3578960" y="3060748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5E4A6CE4-BD6D-524D-B80F-F9C676BD8845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3651" y="1516743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ED8D980-30F9-364F-B360-F5001CE26EA9}"/>
              </a:ext>
            </a:extLst>
          </p:cNvPr>
          <p:cNvCxnSpPr>
            <a:cxnSpLocks/>
          </p:cNvCxnSpPr>
          <p:nvPr/>
        </p:nvCxnSpPr>
        <p:spPr>
          <a:xfrm flipV="1">
            <a:off x="4973174" y="3060748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684402C-ADB2-B84B-A834-2F9D68CE6052}"/>
              </a:ext>
            </a:extLst>
          </p:cNvPr>
          <p:cNvCxnSpPr>
            <a:cxnSpLocks/>
          </p:cNvCxnSpPr>
          <p:nvPr userDrawn="1"/>
        </p:nvCxnSpPr>
        <p:spPr>
          <a:xfrm flipV="1">
            <a:off x="5967865" y="1516743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61B804A6-B669-9C49-B2B6-272692306CE7}"/>
              </a:ext>
            </a:extLst>
          </p:cNvPr>
          <p:cNvCxnSpPr>
            <a:cxnSpLocks/>
          </p:cNvCxnSpPr>
          <p:nvPr/>
        </p:nvCxnSpPr>
        <p:spPr>
          <a:xfrm flipV="1">
            <a:off x="6367388" y="3060748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26E56022-A3FC-FC4B-B0CF-50FA33FC0387}"/>
              </a:ext>
            </a:extLst>
          </p:cNvPr>
          <p:cNvCxnSpPr>
            <a:cxnSpLocks/>
          </p:cNvCxnSpPr>
          <p:nvPr/>
        </p:nvCxnSpPr>
        <p:spPr>
          <a:xfrm flipV="1">
            <a:off x="7362078" y="1516743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8E8F5908-5FAA-7A47-9875-E02AC723D75A}"/>
              </a:ext>
            </a:extLst>
          </p:cNvPr>
          <p:cNvCxnSpPr>
            <a:cxnSpLocks/>
          </p:cNvCxnSpPr>
          <p:nvPr/>
        </p:nvCxnSpPr>
        <p:spPr>
          <a:xfrm flipV="1">
            <a:off x="7761601" y="3060748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30C7A5-D71E-A64B-8BF7-DDD660E121D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83394" y="1510771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xmlns="" id="{3FEB894A-364E-C04A-B8C0-59E2D91C0E90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83394" y="1746900"/>
            <a:ext cx="1107281" cy="955660"/>
          </a:xfrm>
        </p:spPr>
        <p:txBody>
          <a:bodyPr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xmlns="" id="{AC088889-E96B-694B-8274-44659CDEE65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871701" y="1510771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9026B274-8A8A-1441-AE50-F3D7B4889414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871701" y="1746900"/>
            <a:ext cx="1107281" cy="955660"/>
          </a:xfrm>
        </p:spPr>
        <p:txBody>
          <a:bodyPr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xmlns="" id="{FB7BDFF1-4FB1-9744-913B-3FC1E598E5DA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56360" y="1510771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xmlns="" id="{48D642A9-A3AF-CA40-91D9-BFCE95150066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256360" y="1746900"/>
            <a:ext cx="1107281" cy="955660"/>
          </a:xfrm>
        </p:spPr>
        <p:txBody>
          <a:bodyPr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xmlns="" id="{CBF7B5D2-AF6B-FB41-8EB4-704E81987661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4645057" y="1510771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xmlns="" id="{241A2B2B-BFBC-FF44-9729-EAF2A71545EE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4645057" y="1746900"/>
            <a:ext cx="1107281" cy="955660"/>
          </a:xfrm>
        </p:spPr>
        <p:txBody>
          <a:bodyPr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xmlns="" id="{CACCBBA3-7FE2-8346-AA0C-6F57059A87C1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6042863" y="1510771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xmlns="" id="{D6DC3D15-ACAE-A442-9625-FA3BF6EC3566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6042863" y="1746900"/>
            <a:ext cx="1107281" cy="955660"/>
          </a:xfrm>
        </p:spPr>
        <p:txBody>
          <a:bodyPr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xmlns="" id="{1C93B2BF-41D1-6145-9281-F19D35445DD8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861436" y="4346844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xmlns="" id="{FF2A7698-5999-7B44-A810-6D27969786C0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2249743" y="4346844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xmlns="" id="{37467A30-053D-EF44-B674-57835D7F73B3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634402" y="4346844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xmlns="" id="{6D194603-8123-8D43-A9DA-C834B56F2CB7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23099" y="4346844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xmlns="" id="{73966F93-FD31-0943-98FF-7CFF1CF54831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6420905" y="4346844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xmlns="" id="{4E34EB69-C54A-6C44-AE6F-A3772E907763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864351" y="3348516"/>
            <a:ext cx="1107281" cy="955660"/>
          </a:xfrm>
        </p:spPr>
        <p:txBody>
          <a:bodyPr anchor="b"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xmlns="" id="{B0E8BB93-A9D7-6741-ABE5-BF668A831B87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2252657" y="3348516"/>
            <a:ext cx="1107281" cy="955660"/>
          </a:xfrm>
        </p:spPr>
        <p:txBody>
          <a:bodyPr anchor="b"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xmlns="" id="{E677D7F2-6561-3648-92CC-8B669A09FB36}"/>
              </a:ext>
            </a:extLst>
          </p:cNvPr>
          <p:cNvSpPr>
            <a:spLocks noGrp="1"/>
          </p:cNvSpPr>
          <p:nvPr userDrawn="1">
            <p:ph type="body" sz="quarter" idx="33"/>
          </p:nvPr>
        </p:nvSpPr>
        <p:spPr>
          <a:xfrm>
            <a:off x="3637317" y="3348516"/>
            <a:ext cx="1107281" cy="955660"/>
          </a:xfrm>
        </p:spPr>
        <p:txBody>
          <a:bodyPr anchor="b"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xmlns="" id="{64E2C8AD-AA13-744B-BB27-24088A5675F1}"/>
              </a:ext>
            </a:extLst>
          </p:cNvPr>
          <p:cNvSpPr>
            <a:spLocks noGrp="1"/>
          </p:cNvSpPr>
          <p:nvPr userDrawn="1">
            <p:ph type="body" sz="quarter" idx="34"/>
          </p:nvPr>
        </p:nvSpPr>
        <p:spPr>
          <a:xfrm>
            <a:off x="5026014" y="3348516"/>
            <a:ext cx="1107281" cy="955660"/>
          </a:xfrm>
        </p:spPr>
        <p:txBody>
          <a:bodyPr anchor="b"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xmlns="" id="{61D42275-11DC-0045-ACAA-6F4704BFC53C}"/>
              </a:ext>
            </a:extLst>
          </p:cNvPr>
          <p:cNvSpPr>
            <a:spLocks noGrp="1"/>
          </p:cNvSpPr>
          <p:nvPr userDrawn="1">
            <p:ph type="body" sz="quarter" idx="35"/>
          </p:nvPr>
        </p:nvSpPr>
        <p:spPr>
          <a:xfrm>
            <a:off x="6423820" y="3348516"/>
            <a:ext cx="1107281" cy="955660"/>
          </a:xfrm>
        </p:spPr>
        <p:txBody>
          <a:bodyPr anchor="b"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xmlns="" id="{7B4A7B89-0B9F-AE4E-859C-DE2AA4E1B6F7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7434318" y="1510771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xmlns="" id="{28883CAB-F693-7148-926B-FA40A63F26F2}"/>
              </a:ext>
            </a:extLst>
          </p:cNvPr>
          <p:cNvSpPr>
            <a:spLocks noGrp="1"/>
          </p:cNvSpPr>
          <p:nvPr userDrawn="1">
            <p:ph type="body" sz="quarter" idx="37"/>
          </p:nvPr>
        </p:nvSpPr>
        <p:spPr>
          <a:xfrm>
            <a:off x="7434318" y="1746900"/>
            <a:ext cx="1107281" cy="955660"/>
          </a:xfrm>
        </p:spPr>
        <p:txBody>
          <a:bodyPr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xmlns="" id="{2F38436E-CA49-9E47-879B-325723D559B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34847" y="4346844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xmlns="" id="{1AFD158F-AA57-2A40-BBEF-0EE208A2294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837762" y="3348516"/>
            <a:ext cx="1107281" cy="955660"/>
          </a:xfrm>
        </p:spPr>
        <p:txBody>
          <a:bodyPr anchor="b"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8" name="Text Placeholder 17">
            <a:extLst>
              <a:ext uri="{FF2B5EF4-FFF2-40B4-BE49-F238E27FC236}">
                <a16:creationId xmlns:a16="http://schemas.microsoft.com/office/drawing/2014/main" xmlns="" id="{686F280B-1C92-124B-A76B-59F45B254F0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xmlns="" id="{235BF7B6-7592-824F-804A-700430D4A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43" name="Slide Number Placeholder 10">
            <a:extLst>
              <a:ext uri="{FF2B5EF4-FFF2-40B4-BE49-F238E27FC236}">
                <a16:creationId xmlns:a16="http://schemas.microsoft.com/office/drawing/2014/main" xmlns="" id="{64A4EB9C-9902-1348-98CC-1C363FFF0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xmlns="" id="{F208862E-7A4D-B74C-A0A8-D792E3FD0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4A58766-7E11-B24B-8AA3-02FB0FFB4E5F}"/>
              </a:ext>
            </a:extLst>
          </p:cNvPr>
          <p:cNvSpPr/>
          <p:nvPr userDrawn="1"/>
        </p:nvSpPr>
        <p:spPr>
          <a:xfrm>
            <a:off x="0" y="2945186"/>
            <a:ext cx="9144000" cy="1283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2523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left-sidebar-Narrow_ligh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xmlns="" id="{E38BC730-E8CD-FE4E-A9FA-C686172226E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186112" y="677334"/>
            <a:ext cx="5651897" cy="4623594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r>
              <a:rPr lang="pt-BR"/>
              <a:t>Clique no ícone para adicionar gráfico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xmlns="" id="{9B3FBD6B-BF2D-1D42-98CA-942DA03849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203504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8FB1AD93-59CC-A043-95C4-17D7630AC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203477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51C16127-586B-0545-B6FE-D3A60DDFF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xmlns="" id="{5826A26D-271A-5440-A265-299700115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791BC1-114D-5D4F-99A4-D33028ACB4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0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720B5C-8333-5047-B270-7E403B8710CA}"/>
              </a:ext>
            </a:extLst>
          </p:cNvPr>
          <p:cNvSpPr/>
          <p:nvPr userDrawn="1"/>
        </p:nvSpPr>
        <p:spPr>
          <a:xfrm>
            <a:off x="1731169" y="337345"/>
            <a:ext cx="7412831" cy="53776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0F161D65-15AB-2646-A22F-A7338D751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77334"/>
            <a:ext cx="130572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C0AFE0B3-762F-1C4A-8431-EC8525C901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3916" y="677333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823EE29E-021F-104C-8AF3-51194B95E3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15966" y="677333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xmlns="" id="{1A561314-1C8B-F344-A2CC-541DAC9F8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78278" y="723960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xmlns="" id="{C188820A-ACFE-3A48-A8BB-0BE4B9C88B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3916" y="1510771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9ABD9565-0386-F240-9019-C64403E737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66" y="1510771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xmlns="" id="{0EAC9DB6-241A-BF40-A9DC-B751ED6E0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8278" y="1553430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xmlns="" id="{D164C99E-33A4-3B4D-A903-99E7433D23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3916" y="2361399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E445AD7C-FFC9-5046-8FC1-BC612B7425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10013" y="2361399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53BF808A-24A6-C34B-9CDC-8BF7FDC9DC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8278" y="2361400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6D048E3E-CE2E-B94B-BB29-905CAC361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53917" y="3185575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835752CE-BA42-3A4B-853D-8F196F3874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0014" y="3185575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0304DA9B-7D81-B14F-978A-94B8298A1B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78279" y="3185576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E502B566-F858-3F46-BBDD-5FF00D28C8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47963" y="4006442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3E6248B4-84E7-C84F-80AE-4AA98CA33B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4059" y="4006443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8F3B2A6C-DD35-AE43-86A8-C927850E87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72325" y="4006443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xmlns="" id="{AD85B53C-38FA-D84F-8D9A-D63417CFC1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47963" y="4825159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xmlns="" id="{24186A89-8FF6-9349-A7BF-999634D383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04059" y="4825160"/>
            <a:ext cx="2902744" cy="473784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xmlns="" id="{8528E98A-31B7-254F-936F-FC69043901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72325" y="4825160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xmlns="" id="{7EA41379-1E2E-F842-9ABF-5F23652FB0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42671" y="714702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1.</a:t>
            </a:r>
            <a:endParaRPr lang="en-GB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xmlns="" id="{2389E9A3-76F8-6649-ACA1-76CFA58FBAD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42671" y="1538448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2.</a:t>
            </a:r>
            <a:endParaRPr lang="en-GB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457B044E-0FE8-C34E-965E-7D886D85FD6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39916" y="2361399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3.</a:t>
            </a:r>
            <a:endParaRPr lang="en-GB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DA24FC1B-220E-984C-B43B-80E92BAEC25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35631" y="3185575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4.</a:t>
            </a:r>
            <a:endParaRPr lang="en-GB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xmlns="" id="{E8C0D70D-8DC6-4142-AA22-AC27CA8F769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29678" y="4006442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5.</a:t>
            </a:r>
            <a:endParaRPr lang="en-GB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xmlns="" id="{76BF80C9-AA1A-1943-BE9D-C53F4573CCE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29678" y="4841365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6.</a:t>
            </a:r>
            <a:endParaRPr lang="en-GB" dirty="0"/>
          </a:p>
        </p:txBody>
      </p:sp>
      <p:sp>
        <p:nvSpPr>
          <p:cNvPr id="56" name="Slide Number Placeholder 10">
            <a:extLst>
              <a:ext uri="{FF2B5EF4-FFF2-40B4-BE49-F238E27FC236}">
                <a16:creationId xmlns:a16="http://schemas.microsoft.com/office/drawing/2014/main" xmlns="" id="{6E34CB83-947C-F340-A54E-20D41D0BE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7" name="Footer Placeholder 3">
            <a:extLst>
              <a:ext uri="{FF2B5EF4-FFF2-40B4-BE49-F238E27FC236}">
                <a16:creationId xmlns:a16="http://schemas.microsoft.com/office/drawing/2014/main" xmlns="" id="{B86931D5-A902-A341-AC9D-15D49674B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0630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left-sidebar-Narrow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xmlns="" id="{E38BC730-E8CD-FE4E-A9FA-C686172226E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186112" y="677334"/>
            <a:ext cx="5651897" cy="4623594"/>
          </a:xfrm>
        </p:spPr>
        <p:txBody>
          <a:bodyPr/>
          <a:lstStyle/>
          <a:p>
            <a:r>
              <a:rPr lang="pt-BR"/>
              <a:t>Clique no ícone para adicionar gráfico</a:t>
            </a:r>
            <a:endParaRPr lang="en-GB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xmlns="" id="{AFC89042-69F5-2D4B-9582-67FA80F05A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203504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16C0AF4F-2815-834D-B37C-26E4CCF46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203477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90BC2DEB-DF9F-5342-A628-9F24059CF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xmlns="" id="{A7D5D2B4-7D16-BB4A-9B20-32462A330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673385C-0E64-E744-AB56-8F189A8D95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091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–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2">
            <a:extLst>
              <a:ext uri="{FF2B5EF4-FFF2-40B4-BE49-F238E27FC236}">
                <a16:creationId xmlns:a16="http://schemas.microsoft.com/office/drawing/2014/main" xmlns="" id="{7814972F-D77D-7D46-A45E-0D070642CA4F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>
          <a:xfrm>
            <a:off x="279798" y="1510771"/>
            <a:ext cx="8558213" cy="3442230"/>
          </a:xfrm>
        </p:spPr>
        <p:txBody>
          <a:bodyPr/>
          <a:lstStyle/>
          <a:p>
            <a:r>
              <a:rPr lang="pt-BR"/>
              <a:t>Clique no ícone para adicionar tabela</a:t>
            </a:r>
            <a:endParaRPr lang="en-GB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xmlns="" id="{14A11C82-2B1C-8F40-AE83-39E6691211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DACABCB-C48E-374D-BA23-DF98162FB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xmlns="" id="{9761FFFA-FA45-124C-B7B2-5432B0295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xmlns="" id="{8BB107BF-8922-F547-8A10-0DD088D1A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BC21F7C3-449B-1740-B530-5DD8E4F56B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9798" y="5048250"/>
            <a:ext cx="3629025" cy="252678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>
              <a:defRPr sz="600">
                <a:solidFill>
                  <a:schemeClr val="bg1"/>
                </a:solidFill>
              </a:defRPr>
            </a:lvl2pPr>
            <a:lvl3pPr>
              <a:defRPr sz="600">
                <a:solidFill>
                  <a:schemeClr val="bg1"/>
                </a:solidFill>
              </a:defRPr>
            </a:lvl3pPr>
            <a:lvl4pPr>
              <a:defRPr sz="6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Source: Example of Source</a:t>
            </a:r>
          </a:p>
        </p:txBody>
      </p:sp>
    </p:spTree>
    <p:extLst>
      <p:ext uri="{BB962C8B-B14F-4D97-AF65-F5344CB8AC3E}">
        <p14:creationId xmlns:p14="http://schemas.microsoft.com/office/powerpoint/2010/main" val="15107194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/3 – 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able Placeholder 2">
            <a:extLst>
              <a:ext uri="{FF2B5EF4-FFF2-40B4-BE49-F238E27FC236}">
                <a16:creationId xmlns:a16="http://schemas.microsoft.com/office/drawing/2014/main" xmlns="" id="{D2720E0F-C7F6-3A43-8639-9953BFE586EA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>
          <a:xfrm>
            <a:off x="3043238" y="677334"/>
            <a:ext cx="5794772" cy="4275667"/>
          </a:xfrm>
        </p:spPr>
        <p:txBody>
          <a:bodyPr/>
          <a:lstStyle/>
          <a:p>
            <a:r>
              <a:rPr lang="pt-BR"/>
              <a:t>Clique no ícone para adicionar tabela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158BCA-8F1E-C84A-B47F-6A9DCA1781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43238" y="5048250"/>
            <a:ext cx="3629025" cy="252678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>
              <a:defRPr sz="600">
                <a:solidFill>
                  <a:schemeClr val="bg1"/>
                </a:solidFill>
              </a:defRPr>
            </a:lvl2pPr>
            <a:lvl3pPr>
              <a:defRPr sz="600">
                <a:solidFill>
                  <a:schemeClr val="bg1"/>
                </a:solidFill>
              </a:defRPr>
            </a:lvl3pPr>
            <a:lvl4pPr>
              <a:defRPr sz="6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Source: Example of Source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xmlns="" id="{D6EEC35B-6178-B044-BBED-FE5ED0DCFF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203504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6D783F7-8B11-3B43-AAFD-4EB066CB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203477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xmlns="" id="{925A1972-08B5-564A-AC93-41A7E5EF5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xmlns="" id="{80021C5D-1919-0E41-84BA-54274C9A6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F1EEE3-C50B-064B-A38D-6942D0FDC3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795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/3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able Placeholder 2">
            <a:extLst>
              <a:ext uri="{FF2B5EF4-FFF2-40B4-BE49-F238E27FC236}">
                <a16:creationId xmlns:a16="http://schemas.microsoft.com/office/drawing/2014/main" xmlns="" id="{A75D7BA3-D1A3-EF4D-9A3D-543D59948EDA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>
          <a:xfrm>
            <a:off x="3043238" y="677334"/>
            <a:ext cx="5794772" cy="4275667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r>
              <a:rPr lang="pt-BR"/>
              <a:t>Clique no ícone para adicionar tabela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32E68446-77BB-BB4A-80B6-79349786155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43238" y="5048250"/>
            <a:ext cx="3629025" cy="252678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>
              <a:defRPr sz="600">
                <a:solidFill>
                  <a:schemeClr val="bg1"/>
                </a:solidFill>
              </a:defRPr>
            </a:lvl2pPr>
            <a:lvl3pPr>
              <a:defRPr sz="600">
                <a:solidFill>
                  <a:schemeClr val="bg1"/>
                </a:solidFill>
              </a:defRPr>
            </a:lvl3pPr>
            <a:lvl4pPr>
              <a:defRPr sz="6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Source: Example of Source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xmlns="" id="{3208D185-807E-9043-873E-861652E2F80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203504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B5379FA2-EF79-D74F-A482-40B529640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203477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xmlns="" id="{C92133AF-F593-324A-94E0-515C9B37B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xmlns="" id="{AC7DC6EA-2165-7341-A0A2-9C0CD1BAD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45B669C-6D6B-8542-B38A-734565942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54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ings only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F0F6E9-1A4C-9F4E-BEC4-B3D0F3ADE1E3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xmlns="" id="{8C412BA8-78F8-0E48-AB14-09AF96079BE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84222" y="1035998"/>
            <a:ext cx="638813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118BAC2-F92A-8A48-8A09-EF5EB22BED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84953" y="677334"/>
            <a:ext cx="6387310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xmlns="" id="{25B4AF09-50B1-F544-BB48-4F185980F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F1813B6C-E668-D549-A535-721F33554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A39776C-03FE-7041-8BDD-31910E214FCF}"/>
              </a:ext>
            </a:extLst>
          </p:cNvPr>
          <p:cNvSpPr txBox="1"/>
          <p:nvPr userDrawn="1"/>
        </p:nvSpPr>
        <p:spPr>
          <a:xfrm>
            <a:off x="7193280" y="4312374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2.38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4.26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C4FC33-D36A-5040-9316-214043921C97}"/>
              </a:ext>
            </a:extLst>
          </p:cNvPr>
          <p:cNvSpPr txBox="1"/>
          <p:nvPr userDrawn="1"/>
        </p:nvSpPr>
        <p:spPr>
          <a:xfrm>
            <a:off x="6997065" y="2558447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3.81cm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5.03cm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586CAF0-D62D-EB4E-B234-37C1ABD05619}"/>
              </a:ext>
            </a:extLst>
          </p:cNvPr>
          <p:cNvSpPr txBox="1"/>
          <p:nvPr userDrawn="1"/>
        </p:nvSpPr>
        <p:spPr>
          <a:xfrm>
            <a:off x="782628" y="2587961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2.25cm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3.96cm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98FDFF-ED30-3D46-9AA1-3C89A0F936E6}"/>
              </a:ext>
            </a:extLst>
          </p:cNvPr>
          <p:cNvSpPr txBox="1"/>
          <p:nvPr userDrawn="1"/>
        </p:nvSpPr>
        <p:spPr>
          <a:xfrm>
            <a:off x="3910013" y="3420534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16.81cm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9.9cm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BB9DB08-8871-274B-8F8A-E818DB2217DB}"/>
              </a:ext>
            </a:extLst>
          </p:cNvPr>
          <p:cNvSpPr txBox="1"/>
          <p:nvPr userDrawn="1"/>
        </p:nvSpPr>
        <p:spPr>
          <a:xfrm>
            <a:off x="313146" y="4150767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7.4cm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4.69cm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EA4402E-62A1-814F-9A18-2B853A802F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106" y="1427668"/>
            <a:ext cx="4846100" cy="3507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DD00BEE-841B-294F-86FD-F753436E43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206" y="1464341"/>
            <a:ext cx="1211539" cy="1845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516B672-4C62-4B46-BF24-184D2F3661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782" y="2986302"/>
            <a:ext cx="2897554" cy="20156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24546C9-2DAA-AA44-B97C-C8BC145AEF2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35818" y="1964785"/>
            <a:ext cx="856940" cy="13871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7B4EFE7-EC00-0E47-BABB-C8A8AE19484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62037" y="3771263"/>
            <a:ext cx="1643943" cy="822607"/>
          </a:xfrm>
          <a:prstGeom prst="rect">
            <a:avLst/>
          </a:prstGeom>
          <a:noFill/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A3F07E68-E714-C74F-AE53-1B597DFC0C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77729" y="1620574"/>
            <a:ext cx="4539853" cy="2971271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xmlns="" id="{7C72D081-ABA2-9145-9B58-2C00E9E059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78091" y="1627414"/>
            <a:ext cx="1028699" cy="1507672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xmlns="" id="{1A4FD747-7EBA-6A4B-BF3D-7111BCD47E9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65078" y="3537857"/>
            <a:ext cx="641713" cy="1279072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xmlns="" id="{C7B31EEB-957C-A04B-A5E8-536E0C5195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31640" y="2324100"/>
            <a:ext cx="1068660" cy="674914"/>
          </a:xfrm>
          <a:noFill/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xmlns="" id="{9399F855-B56D-2A4A-93CB-ED786DB7277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6036" y="3262650"/>
            <a:ext cx="1998000" cy="1405603"/>
          </a:xfrm>
          <a:noFill/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9444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s only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BBCAFFD-24FD-1A41-B59D-DAB027DAD453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xmlns="" id="{8C412BA8-78F8-0E48-AB14-09AF96079BE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84222" y="1035998"/>
            <a:ext cx="638813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118BAC2-F92A-8A48-8A09-EF5EB22BED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84953" y="677334"/>
            <a:ext cx="6387310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xmlns="" id="{DEFED211-0707-3C4C-8CA4-0EBBC1774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BD35285C-D39A-8D43-8356-1293B52EE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BCD5F2A-D83F-9B48-85FA-4C61F5F0D33B}"/>
              </a:ext>
            </a:extLst>
          </p:cNvPr>
          <p:cNvSpPr txBox="1"/>
          <p:nvPr userDrawn="1"/>
        </p:nvSpPr>
        <p:spPr>
          <a:xfrm>
            <a:off x="6997065" y="2558447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3.81cm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5.03cm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BD2D6DD-40CF-D442-809A-40CD857F5FA5}"/>
              </a:ext>
            </a:extLst>
          </p:cNvPr>
          <p:cNvSpPr txBox="1"/>
          <p:nvPr userDrawn="1"/>
        </p:nvSpPr>
        <p:spPr>
          <a:xfrm>
            <a:off x="782628" y="2587961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2.25cm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3.96cm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EDF6E9D-4DAE-104C-B0EE-7C4AEC5F02DD}"/>
              </a:ext>
            </a:extLst>
          </p:cNvPr>
          <p:cNvSpPr txBox="1"/>
          <p:nvPr userDrawn="1"/>
        </p:nvSpPr>
        <p:spPr>
          <a:xfrm>
            <a:off x="3910013" y="3420534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16.81cm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9.9cm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5830A76-2009-1E4C-969D-DDAF0B791C68}"/>
              </a:ext>
            </a:extLst>
          </p:cNvPr>
          <p:cNvSpPr txBox="1"/>
          <p:nvPr userDrawn="1"/>
        </p:nvSpPr>
        <p:spPr>
          <a:xfrm>
            <a:off x="313146" y="4150767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7.4cm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4.69cm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39D83E5F-BF42-F140-857D-07806F249D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106" y="1427668"/>
            <a:ext cx="4846100" cy="350775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83D66DE-A031-D140-A9C7-DBB3CD702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206" y="1464341"/>
            <a:ext cx="1211539" cy="184511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A060C7D8-E0D4-CA41-896E-448AACBCB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782" y="2986302"/>
            <a:ext cx="2897554" cy="20156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AC0D262A-AAD1-174D-B5D0-0DED89342E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35818" y="1964785"/>
            <a:ext cx="856940" cy="13871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4CF2D078-2357-8F46-A330-D7D76FE67D3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62037" y="3771263"/>
            <a:ext cx="1643943" cy="822607"/>
          </a:xfrm>
          <a:prstGeom prst="rect">
            <a:avLst/>
          </a:prstGeom>
          <a:noFill/>
        </p:spPr>
      </p:pic>
      <p:sp>
        <p:nvSpPr>
          <p:cNvPr id="47" name="Picture Placeholder 4">
            <a:extLst>
              <a:ext uri="{FF2B5EF4-FFF2-40B4-BE49-F238E27FC236}">
                <a16:creationId xmlns:a16="http://schemas.microsoft.com/office/drawing/2014/main" xmlns="" id="{F7EA80B4-D04E-B546-AFC4-1A80D75849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77729" y="1620574"/>
            <a:ext cx="4539853" cy="2971271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xmlns="" id="{5431BC28-FCB7-5542-8D60-1BDEEEB191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78091" y="1627414"/>
            <a:ext cx="1028699" cy="1507672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xmlns="" id="{E7FA0E35-1424-A74D-B0B7-B2B200E8438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65078" y="3537857"/>
            <a:ext cx="641713" cy="1279072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xmlns="" id="{67C3E12B-C793-034B-AF43-37956BAA071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31640" y="2324100"/>
            <a:ext cx="1068660" cy="674914"/>
          </a:xfrm>
          <a:noFill/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xmlns="" id="{8A8679A1-E157-C54F-A09F-662E2A967DD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6036" y="3262650"/>
            <a:ext cx="1998000" cy="1405603"/>
          </a:xfrm>
          <a:noFill/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767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in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B25B1CE-DB29-D940-80FF-FBE95B4C41D6}"/>
              </a:ext>
            </a:extLst>
          </p:cNvPr>
          <p:cNvSpPr/>
          <p:nvPr userDrawn="1"/>
        </p:nvSpPr>
        <p:spPr>
          <a:xfrm>
            <a:off x="4636293" y="0"/>
            <a:ext cx="4201717" cy="5300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D141F1B-B4C4-0349-8DAC-D6F3A7F0864F}"/>
              </a:ext>
            </a:extLst>
          </p:cNvPr>
          <p:cNvSpPr txBox="1"/>
          <p:nvPr userDrawn="1"/>
        </p:nvSpPr>
        <p:spPr>
          <a:xfrm>
            <a:off x="5807417" y="4487687"/>
            <a:ext cx="221245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50" b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Screen caption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EDCA3C6-9CEE-474B-971F-BFF77C33CFA6}"/>
              </a:ext>
            </a:extLst>
          </p:cNvPr>
          <p:cNvSpPr/>
          <p:nvPr userDrawn="1"/>
        </p:nvSpPr>
        <p:spPr>
          <a:xfrm>
            <a:off x="4192325" y="1373580"/>
            <a:ext cx="3739101" cy="2633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DED273-D518-9049-BDAF-80422F38ED1F}"/>
              </a:ext>
            </a:extLst>
          </p:cNvPr>
          <p:cNvSpPr txBox="1"/>
          <p:nvPr userDrawn="1"/>
        </p:nvSpPr>
        <p:spPr>
          <a:xfrm>
            <a:off x="4988243" y="2956191"/>
            <a:ext cx="208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Width: 8.65 cm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Height: 13.8 cm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0F86C89-626E-AE46-9E69-CF33CC6F6C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007" y="899670"/>
            <a:ext cx="5391453" cy="375057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E0303E-29B8-B449-8BB0-AF07091D6A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86121" y="1418923"/>
            <a:ext cx="3726000" cy="25959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xmlns="" id="{DF0FB495-FCAA-E44C-BE8F-F9DE7640AE5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80D3ED4-0324-2E48-9375-6D74BD9B1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B8A4A7AA-596F-3047-92EF-84BD46C06A7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89320" y="1510771"/>
            <a:ext cx="3482580" cy="3790157"/>
          </a:xfrm>
        </p:spPr>
        <p:txBody>
          <a:bodyPr/>
          <a:lstStyle>
            <a:lvl1pPr indent="-270000"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xmlns="" id="{79443C4D-9318-F743-B7A8-F596121FC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DBA1B286-7E6A-924A-9360-155027D01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239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only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F0F6E9-1A4C-9F4E-BEC4-B3D0F3ADE1E3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xmlns="" id="{8C412BA8-78F8-0E48-AB14-09AF96079BE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84222" y="1035998"/>
            <a:ext cx="638813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118BAC2-F92A-8A48-8A09-EF5EB22BED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84953" y="677334"/>
            <a:ext cx="6387310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xmlns="" id="{25B4AF09-50B1-F544-BB48-4F185980F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F1813B6C-E668-D549-A535-721F33554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5776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ings only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BBCAFFD-24FD-1A41-B59D-DAB027DAD453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xmlns="" id="{8C412BA8-78F8-0E48-AB14-09AF96079BE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84222" y="1035998"/>
            <a:ext cx="638813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118BAC2-F92A-8A48-8A09-EF5EB22BED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84953" y="677334"/>
            <a:ext cx="6387310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xmlns="" id="{DEFED211-0707-3C4C-8CA4-0EBBC1774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BD35285C-D39A-8D43-8356-1293B52EE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6399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0633E4EF-0B59-5A43-B450-4B53DAB55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67804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BCCBA75B-7A06-AE4A-A5DA-650F6C041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67805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xmlns="" id="{2FB4079E-4023-1348-9B0F-80689CE12D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DBD2723-4626-D04B-9828-264369DDB4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6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1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6B86A0C-00BB-D948-A4B7-8C9AE343A809}"/>
              </a:ext>
            </a:extLst>
          </p:cNvPr>
          <p:cNvSpPr/>
          <p:nvPr userDrawn="1"/>
        </p:nvSpPr>
        <p:spPr>
          <a:xfrm>
            <a:off x="1731169" y="337345"/>
            <a:ext cx="7412831" cy="537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207E592C-AC3A-DC4F-957E-53F9C9731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77334"/>
            <a:ext cx="130572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xmlns="" id="{3BE953B2-DB48-0945-B021-5B60F9EFE8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3916" y="677333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xmlns="" id="{370556F5-76EB-F64F-8C68-5EF0290175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15966" y="677333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B7AE9083-4FBC-4040-BE18-D1FDE7C68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78278" y="723960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xmlns="" id="{68237538-8B35-2948-821F-52CF0E2756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3916" y="1510771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xmlns="" id="{F769BEA2-6CF7-B940-81E3-8EE0F7C71B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66" y="1510771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27C68F7D-9B08-BD47-9A05-235FBC0C96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8278" y="1553430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80C0D0C-9493-1D4F-BDBD-F05726E1C3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3916" y="2361399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39AAAE8D-A528-6F43-B413-71AA6E995C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10013" y="2361399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F8406D02-6C7C-2B45-ADFD-D19D2107EC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8278" y="2361400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16F55245-EA5B-D646-B35C-F8BF7718A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53917" y="3185575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B187F61B-C15F-2E43-B16B-29FBE06A1B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0014" y="3185575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F56D728F-E697-3640-B14E-B08B19836D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78279" y="3185576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C69AD58D-034F-9D4D-9CBF-512CEDB611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47963" y="4006442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xmlns="" id="{EA462EE7-B11A-1744-9A36-169AE18474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4059" y="4006443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xmlns="" id="{C7AD0969-DAD3-8A4A-9ADA-302483C848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72325" y="4006443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xmlns="" id="{683BD40A-B661-C54B-9218-D0FA1675C9E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47963" y="4825159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xmlns="" id="{8D3E1977-AB47-5E4C-B6D2-32D2335B80F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04059" y="4825160"/>
            <a:ext cx="2902744" cy="473784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xmlns="" id="{A1BE49D3-F1B5-E54A-AA1A-611E790B25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72325" y="4825160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2061F79E-C729-6F45-8D74-AFC4924F6E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42671" y="714702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1.</a:t>
            </a:r>
            <a:endParaRPr lang="en-GB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235F082B-3A40-BE49-822B-AA84E9881ED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42671" y="1538448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2.</a:t>
            </a:r>
            <a:endParaRPr lang="en-GB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xmlns="" id="{058E7103-909A-544A-BDD6-7F0A9F4EE9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39916" y="2361399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3.</a:t>
            </a:r>
            <a:endParaRPr lang="en-GB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xmlns="" id="{8C78F73A-FF83-6E45-B1AE-4076226AA84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35631" y="3185575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4.</a:t>
            </a:r>
            <a:endParaRPr lang="en-GB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xmlns="" id="{E6F3DB70-3B26-384E-9E01-DBBB995E5D0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29678" y="4006442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5.</a:t>
            </a:r>
            <a:endParaRPr lang="en-GB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xmlns="" id="{32EBFA8A-7432-704A-B9E4-B24E156C5B2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29678" y="4841365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6.</a:t>
            </a:r>
            <a:endParaRPr lang="en-GB" dirty="0"/>
          </a:p>
        </p:txBody>
      </p:sp>
      <p:sp>
        <p:nvSpPr>
          <p:cNvPr id="58" name="Slide Number Placeholder 10">
            <a:extLst>
              <a:ext uri="{FF2B5EF4-FFF2-40B4-BE49-F238E27FC236}">
                <a16:creationId xmlns:a16="http://schemas.microsoft.com/office/drawing/2014/main" xmlns="" id="{FD8A113A-C90A-D948-AA60-D0EE04417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9" name="Footer Placeholder 3">
            <a:extLst>
              <a:ext uri="{FF2B5EF4-FFF2-40B4-BE49-F238E27FC236}">
                <a16:creationId xmlns:a16="http://schemas.microsoft.com/office/drawing/2014/main" xmlns="" id="{507FBFEE-784A-114B-95F4-EC3033674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6348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1/3 – 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xmlns="" id="{E71BDC3C-1BC5-6249-B17E-749FBADECE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1035998"/>
            <a:ext cx="202988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12ABD80-D081-024B-B7D6-2C95FA555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77334"/>
            <a:ext cx="202962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xmlns="" id="{894866B0-9B71-0441-A799-3E88F160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xmlns="" id="{00CE7A74-3CC9-7248-8E66-6D14BCB7F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10613E2-678F-7D4D-9A8D-972FEC7655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96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1/3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xmlns="" id="{E566C011-2D7C-4945-A9CC-804AC82618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1035998"/>
            <a:ext cx="202988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FD3E34E-80F9-7443-A9E9-B23FF91E8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77334"/>
            <a:ext cx="202962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xmlns="" id="{24EE6598-5B7E-0745-9184-72DB0D2E1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xmlns="" id="{9E028D15-651D-8A40-B516-BACA217A8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B5C014C-2DA5-814F-84BB-63E6A28E2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859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1/3 – 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8D9884E-24F7-4441-BE06-2588C12E1576}"/>
              </a:ext>
            </a:extLst>
          </p:cNvPr>
          <p:cNvCxnSpPr>
            <a:cxnSpLocks/>
          </p:cNvCxnSpPr>
          <p:nvPr userDrawn="1"/>
        </p:nvCxnSpPr>
        <p:spPr>
          <a:xfrm flipH="1">
            <a:off x="2735796" y="3697593"/>
            <a:ext cx="598024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47B2A71-B193-3E4B-9AF6-0016DD41AE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767" y="1264923"/>
            <a:ext cx="3264918" cy="34128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xmlns="" id="{B85B85B4-DDDD-2441-A216-D199DCE3F7E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407211" y="1781633"/>
            <a:ext cx="617423" cy="6860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A564F551-3FAB-2B40-94B1-3CFA5F295CA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620344" y="3357672"/>
            <a:ext cx="617423" cy="6860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xmlns="" id="{BF4E579C-2CFA-7C41-9704-0A3DB6508E9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195334" y="3357672"/>
            <a:ext cx="617423" cy="6860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xmlns="" id="{64AB9E26-CB33-CE4B-BFBC-D0A0388E94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436508" y="3453531"/>
            <a:ext cx="1275519" cy="230188"/>
          </a:xfrm>
        </p:spPr>
        <p:txBody>
          <a:bodyPr>
            <a:noAutofit/>
          </a:bodyPr>
          <a:lstStyle>
            <a:lvl1pPr marL="0" indent="0" algn="r">
              <a:buNone/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88F9442-9875-6947-BBA9-F3496D049EDC}"/>
              </a:ext>
            </a:extLst>
          </p:cNvPr>
          <p:cNvCxnSpPr>
            <a:cxnSpLocks/>
          </p:cNvCxnSpPr>
          <p:nvPr userDrawn="1"/>
        </p:nvCxnSpPr>
        <p:spPr>
          <a:xfrm flipH="1">
            <a:off x="2735797" y="2224907"/>
            <a:ext cx="207187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3C5EEF58-C02E-3744-B034-05CA78AA08A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35614" y="3453530"/>
            <a:ext cx="1275519" cy="23018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xmlns="" id="{3A6A0409-3874-324D-AE22-71CAD786EBD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35614" y="1992847"/>
            <a:ext cx="1740694" cy="23018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xmlns="" id="{1D769024-FD32-C94C-9001-D17E416C99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1035998"/>
            <a:ext cx="202988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C28891AA-4906-0D4E-BFFB-36E8AAEE1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77334"/>
            <a:ext cx="202962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30" name="Slide Number Placeholder 10">
            <a:extLst>
              <a:ext uri="{FF2B5EF4-FFF2-40B4-BE49-F238E27FC236}">
                <a16:creationId xmlns:a16="http://schemas.microsoft.com/office/drawing/2014/main" xmlns="" id="{1AD36A3C-071A-EB47-AB67-4F473F0CC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xmlns="" id="{7EB8B602-9842-B346-93FA-7D24F5A0C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001D65C-A9A9-5140-81D7-F635545BA8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564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1/3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62727AC-77A6-2742-BE88-87AFA727C6B8}"/>
              </a:ext>
            </a:extLst>
          </p:cNvPr>
          <p:cNvCxnSpPr>
            <a:cxnSpLocks/>
          </p:cNvCxnSpPr>
          <p:nvPr userDrawn="1"/>
        </p:nvCxnSpPr>
        <p:spPr>
          <a:xfrm flipH="1">
            <a:off x="2735796" y="3697593"/>
            <a:ext cx="598024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A76B86D-9BF7-5045-B128-38432F541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767" y="1264923"/>
            <a:ext cx="3264918" cy="341285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A829D95-D211-2C40-9B97-09E866FAF9F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407211" y="1781633"/>
            <a:ext cx="617423" cy="6860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xmlns="" id="{2C4716B9-15EE-8B4F-80C4-41793A55B48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620344" y="3357672"/>
            <a:ext cx="617423" cy="6860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7C72A6F4-9B72-F942-AB4F-647AD5D0AB1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195334" y="3357672"/>
            <a:ext cx="617423" cy="6860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23CCD1FB-EA1E-8643-A9BB-F88F5DFF51B8}"/>
              </a:ext>
            </a:extLst>
          </p:cNvPr>
          <p:cNvCxnSpPr>
            <a:cxnSpLocks/>
          </p:cNvCxnSpPr>
          <p:nvPr userDrawn="1"/>
        </p:nvCxnSpPr>
        <p:spPr>
          <a:xfrm flipH="1">
            <a:off x="2735797" y="2224907"/>
            <a:ext cx="207187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4">
            <a:extLst>
              <a:ext uri="{FF2B5EF4-FFF2-40B4-BE49-F238E27FC236}">
                <a16:creationId xmlns:a16="http://schemas.microsoft.com/office/drawing/2014/main" xmlns="" id="{450EB9C7-AB13-1F47-BA7C-10E05B31797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436508" y="3453531"/>
            <a:ext cx="1275519" cy="230188"/>
          </a:xfrm>
        </p:spPr>
        <p:txBody>
          <a:bodyPr>
            <a:noAutofit/>
          </a:bodyPr>
          <a:lstStyle>
            <a:lvl1pPr marL="0" indent="0" algn="r">
              <a:buNone/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xmlns="" id="{6B9F8C8F-B53F-8847-A16D-D29FA63DE6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35614" y="3453530"/>
            <a:ext cx="1275519" cy="23018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xmlns="" id="{49204671-2A53-C047-91B4-6C1DBE1BE99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35614" y="1992847"/>
            <a:ext cx="1740694" cy="23018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644D8CFD-47E6-774F-81C4-187295CDE6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1035998"/>
            <a:ext cx="202988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360F6AC6-FD76-C44F-9015-F99D6CBBD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77334"/>
            <a:ext cx="202962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24" name="Slide Number Placeholder 10">
            <a:extLst>
              <a:ext uri="{FF2B5EF4-FFF2-40B4-BE49-F238E27FC236}">
                <a16:creationId xmlns:a16="http://schemas.microsoft.com/office/drawing/2014/main" xmlns="" id="{725F78F6-0292-F343-B5DA-874057D31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xmlns="" id="{0B168AF7-45CC-0242-A8EC-EC5E780D3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D794131-BECC-BE42-8AD6-8BDF65400B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970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/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C4B40A-AAA5-A24B-9877-533810C5D3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31698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797" y="1286659"/>
            <a:ext cx="4212000" cy="1066374"/>
          </a:xfrm>
        </p:spPr>
        <p:txBody>
          <a:bodyPr>
            <a:noAutofit/>
          </a:bodyPr>
          <a:lstStyle>
            <a:lvl1pPr marL="0" indent="0">
              <a:buNone/>
              <a:defRPr sz="3450" b="1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797" y="3025511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xmlns="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9797" y="3285049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xmlns="" id="{E8CA4F60-AD46-D14C-9FA7-13A5807F9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97" y="3563239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+x xx </a:t>
            </a:r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xmlns="" id="{2921E966-19C1-344F-9266-38AC335D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97" y="3841428"/>
            <a:ext cx="4211999" cy="186974"/>
          </a:xfrm>
        </p:spPr>
        <p:txBody>
          <a:bodyPr wrap="square">
            <a:spAutoFit/>
          </a:bodyPr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35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webofsciencegroup.com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1090DF1-3394-45FB-92C2-23BD98E82D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2269" y="277058"/>
            <a:ext cx="2186236" cy="310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8B29951-AFDA-6249-87AA-722A16A104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2279" y="213458"/>
            <a:ext cx="1689980" cy="9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765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/ Dar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109F79-60DD-3E45-8749-57D48A904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0039" y="0"/>
            <a:ext cx="9273603" cy="5715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797" y="1286659"/>
            <a:ext cx="4212000" cy="1066374"/>
          </a:xfrm>
        </p:spPr>
        <p:txBody>
          <a:bodyPr>
            <a:noAutofit/>
          </a:bodyPr>
          <a:lstStyle>
            <a:lvl1pPr marL="0" indent="0">
              <a:buNone/>
              <a:defRPr sz="3450" b="1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797" y="3025511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xmlns="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9797" y="3285049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xmlns="" id="{E8CA4F60-AD46-D14C-9FA7-13A5807F9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97" y="3563239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+x xx </a:t>
            </a:r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xmlns="" id="{2921E966-19C1-344F-9266-38AC335D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97" y="3841428"/>
            <a:ext cx="4211999" cy="186974"/>
          </a:xfrm>
        </p:spPr>
        <p:txBody>
          <a:bodyPr wrap="square">
            <a:spAutoFit/>
          </a:bodyPr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350" b="0" i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webofsciencegroup.com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909FEEB-A5CB-424E-BDB0-30B65C6311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2269" y="277058"/>
            <a:ext cx="2186236" cy="310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5C3AB48-8B06-9A4E-A47C-8532ECC02F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2279" y="213458"/>
            <a:ext cx="1689980" cy="9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440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/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9C15D84-8739-5D48-A182-C06289731630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xmlns="" id="{D572A9F0-4182-1B45-B89A-27899D87F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6274C693-5707-A446-98AB-CF3C2DF81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7006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/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C4AA83D-8977-BB4E-B6AA-EC49CEC9E9A4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xmlns="" id="{01CCA92A-6492-3A47-99D3-A688BD34C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3F333292-F5EF-8342-AC40-63FDDD795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097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xmlns="" id="{1B116890-8CC8-CF46-8550-242352C7F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DAE1B9DF-91C7-E54C-A438-389990EDC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99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42FDF746-00D7-DA42-A4DB-F17FE29A91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729393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r" defTabSz="6857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50"/>
            </a:lvl1pPr>
          </a:lstStyle>
          <a:p>
            <a:pPr marL="270000" marR="0" lvl="0" indent="-270000" algn="l" defTabSz="6857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To add and an image: drag and drop an image on to this frame or click the icon in the centre of the page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3376" y="2110714"/>
            <a:ext cx="7117248" cy="149357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3450" b="1" spc="15" baseline="0"/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xmlns="" id="{EB0E6B2C-4C0D-894C-BEFF-4DB93C2B6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4E924A93-5C01-5C4C-B237-80DF596BE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09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6D124B8-7168-D04E-A455-BEE0016E45A9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3376" y="2110714"/>
            <a:ext cx="7117248" cy="149357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3450" b="1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xmlns="" id="{73A5F486-811E-404F-BBE3-87FEC847E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9B690F45-5247-8140-9685-3BCBC915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74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339C1C4-44AA-674C-BA4B-E1E103AF021C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3376" y="2110714"/>
            <a:ext cx="7117248" cy="149357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3450" b="1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xmlns="" id="{00867328-A55A-4247-AB8D-8F5C6F341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9F084F75-D9DA-5248-8E90-558854153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73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9.xml"/><Relationship Id="rId50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7.xml"/><Relationship Id="rId63" Type="http://schemas.openxmlformats.org/officeDocument/2006/relationships/slideLayout" Target="../slideLayouts/slideLayout65.xml"/><Relationship Id="rId68" Type="http://schemas.openxmlformats.org/officeDocument/2006/relationships/image" Target="../media/image4.png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9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7.xml"/><Relationship Id="rId53" Type="http://schemas.openxmlformats.org/officeDocument/2006/relationships/slideLayout" Target="../slideLayouts/slideLayout55.xml"/><Relationship Id="rId58" Type="http://schemas.openxmlformats.org/officeDocument/2006/relationships/slideLayout" Target="../slideLayouts/slideLayout60.xml"/><Relationship Id="rId6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7.xml"/><Relationship Id="rId61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50.xml"/><Relationship Id="rId56" Type="http://schemas.openxmlformats.org/officeDocument/2006/relationships/slideLayout" Target="../slideLayouts/slideLayout58.xml"/><Relationship Id="rId64" Type="http://schemas.openxmlformats.org/officeDocument/2006/relationships/slideLayout" Target="../slideLayouts/slideLayout66.xml"/><Relationship Id="rId8" Type="http://schemas.openxmlformats.org/officeDocument/2006/relationships/slideLayout" Target="../slideLayouts/slideLayout10.xml"/><Relationship Id="rId51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46" Type="http://schemas.openxmlformats.org/officeDocument/2006/relationships/slideLayout" Target="../slideLayouts/slideLayout48.xml"/><Relationship Id="rId59" Type="http://schemas.openxmlformats.org/officeDocument/2006/relationships/slideLayout" Target="../slideLayouts/slideLayout61.xml"/><Relationship Id="rId67" Type="http://schemas.openxmlformats.org/officeDocument/2006/relationships/theme" Target="../theme/theme2.xml"/><Relationship Id="rId20" Type="http://schemas.openxmlformats.org/officeDocument/2006/relationships/slideLayout" Target="../slideLayouts/slideLayout22.xml"/><Relationship Id="rId41" Type="http://schemas.openxmlformats.org/officeDocument/2006/relationships/slideLayout" Target="../slideLayouts/slideLayout43.xml"/><Relationship Id="rId54" Type="http://schemas.openxmlformats.org/officeDocument/2006/relationships/slideLayout" Target="../slideLayouts/slideLayout56.xml"/><Relationship Id="rId6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49" Type="http://schemas.openxmlformats.org/officeDocument/2006/relationships/slideLayout" Target="../slideLayouts/slideLayout51.xml"/><Relationship Id="rId57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12.xml"/><Relationship Id="rId31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46.xml"/><Relationship Id="rId52" Type="http://schemas.openxmlformats.org/officeDocument/2006/relationships/slideLayout" Target="../slideLayouts/slideLayout54.xml"/><Relationship Id="rId60" Type="http://schemas.openxmlformats.org/officeDocument/2006/relationships/slideLayout" Target="../slideLayouts/slideLayout62.xml"/><Relationship Id="rId6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18F38E8-70C3-524E-B05F-8D4D1A46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98" y="687516"/>
            <a:ext cx="4944665" cy="3225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8050ED-1F67-F84D-AEDB-66D6E6B6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798" y="1510772"/>
            <a:ext cx="4944665" cy="37901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xmlns="" id="{9357FACC-7746-B34C-8A91-725F83868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AF10B5-8E1E-604A-80E8-55DA0C6BD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7872414-4E57-FE4D-ABA4-54D60BA9B491}"/>
              </a:ext>
            </a:extLst>
          </p:cNvPr>
          <p:cNvPicPr>
            <a:picLocks noChangeAspect="1"/>
          </p:cNvPicPr>
          <p:nvPr userDrawn="1"/>
        </p:nvPicPr>
        <p:blipFill>
          <a:blip r:embed="rId68"/>
          <a:stretch>
            <a:fillRect/>
          </a:stretch>
        </p:blipFill>
        <p:spPr>
          <a:xfrm>
            <a:off x="247463" y="5345582"/>
            <a:ext cx="615741" cy="34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6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703" r:id="rId49"/>
    <p:sldLayoutId id="2147483704" r:id="rId50"/>
    <p:sldLayoutId id="2147483705" r:id="rId51"/>
    <p:sldLayoutId id="2147483706" r:id="rId52"/>
    <p:sldLayoutId id="2147483707" r:id="rId53"/>
    <p:sldLayoutId id="2147483708" r:id="rId54"/>
    <p:sldLayoutId id="2147483709" r:id="rId55"/>
    <p:sldLayoutId id="2147483710" r:id="rId56"/>
    <p:sldLayoutId id="2147483711" r:id="rId57"/>
    <p:sldLayoutId id="2147483712" r:id="rId58"/>
    <p:sldLayoutId id="2147483713" r:id="rId59"/>
    <p:sldLayoutId id="2147483714" r:id="rId60"/>
    <p:sldLayoutId id="2147483715" r:id="rId61"/>
    <p:sldLayoutId id="2147483716" r:id="rId62"/>
    <p:sldLayoutId id="2147483717" r:id="rId63"/>
    <p:sldLayoutId id="2147483718" r:id="rId64"/>
    <p:sldLayoutId id="2147483719" r:id="rId65"/>
    <p:sldLayoutId id="2147483720" r:id="rId66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685783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•"/>
        <a:defRPr sz="3450" kern="1200">
          <a:solidFill>
            <a:schemeClr val="tx1"/>
          </a:solidFill>
          <a:latin typeface="+mn-lt"/>
          <a:ea typeface="+mn-ea"/>
          <a:cs typeface="+mn-cs"/>
        </a:defRPr>
      </a:lvl1pPr>
      <a:lvl2pPr marL="594000" indent="-378000" algn="l" defTabSz="685783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Font typeface=".AppleSystemUIFont"/>
        <a:buChar char="–"/>
        <a:defRPr sz="345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378000" algn="l" defTabSz="685783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Font typeface=".AppleSystemUIFont"/>
        <a:buChar char="–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918000" indent="-378000" algn="l" defTabSz="685783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Font typeface=".AppleSystemUIFont"/>
        <a:buChar char="–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378000" algn="l" defTabSz="685783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Font typeface=".AppleSystemUIFont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42000" indent="-378000" algn="l" defTabSz="685783" rtl="0" eaLnBrk="1" latinLnBrk="0" hangingPunct="1">
        <a:lnSpc>
          <a:spcPct val="90000"/>
        </a:lnSpc>
        <a:spcBef>
          <a:spcPts val="375"/>
        </a:spcBef>
        <a:buFont typeface=".AppleSystemUIFont"/>
        <a:buChar char="–"/>
        <a:defRPr sz="1350" kern="1200">
          <a:solidFill>
            <a:schemeClr val="bg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2" pos="7423">
          <p15:clr>
            <a:srgbClr val="F26B43"/>
          </p15:clr>
        </p15:guide>
        <p15:guide id="5" pos="235">
          <p15:clr>
            <a:srgbClr val="F26B43"/>
          </p15:clr>
        </p15:guide>
        <p15:guide id="8" orient="horz" pos="967">
          <p15:clr>
            <a:srgbClr val="F26B43"/>
          </p15:clr>
        </p15:guide>
        <p15:guide id="9" orient="horz" pos="257">
          <p15:clr>
            <a:srgbClr val="F26B43"/>
          </p15:clr>
        </p15:guide>
        <p15:guide id="11" pos="733">
          <p15:clr>
            <a:srgbClr val="F26B43"/>
          </p15:clr>
        </p15:guide>
        <p15:guide id="12" pos="846">
          <p15:clr>
            <a:srgbClr val="F26B43"/>
          </p15:clr>
        </p15:guide>
        <p15:guide id="13" pos="1345">
          <p15:clr>
            <a:srgbClr val="F26B43"/>
          </p15:clr>
        </p15:guide>
        <p15:guide id="14" pos="1454">
          <p15:clr>
            <a:srgbClr val="F26B43"/>
          </p15:clr>
        </p15:guide>
        <p15:guide id="15" pos="1944">
          <p15:clr>
            <a:srgbClr val="F26B43"/>
          </p15:clr>
        </p15:guide>
        <p15:guide id="16" pos="2048">
          <p15:clr>
            <a:srgbClr val="F26B43"/>
          </p15:clr>
        </p15:guide>
        <p15:guide id="17" pos="2556">
          <p15:clr>
            <a:srgbClr val="F26B43"/>
          </p15:clr>
        </p15:guide>
        <p15:guide id="18" pos="2676">
          <p15:clr>
            <a:srgbClr val="F26B43"/>
          </p15:clr>
        </p15:guide>
        <p15:guide id="19" pos="3168">
          <p15:clr>
            <a:srgbClr val="F26B43"/>
          </p15:clr>
        </p15:guide>
        <p15:guide id="20" pos="3284">
          <p15:clr>
            <a:srgbClr val="F26B43"/>
          </p15:clr>
        </p15:guide>
        <p15:guide id="21" pos="3776">
          <p15:clr>
            <a:srgbClr val="F26B43"/>
          </p15:clr>
        </p15:guide>
        <p15:guide id="22" pos="3894">
          <p15:clr>
            <a:srgbClr val="F26B43"/>
          </p15:clr>
        </p15:guide>
        <p15:guide id="23" pos="4388">
          <p15:clr>
            <a:srgbClr val="F26B43"/>
          </p15:clr>
        </p15:guide>
        <p15:guide id="24" pos="4508">
          <p15:clr>
            <a:srgbClr val="F26B43"/>
          </p15:clr>
        </p15:guide>
        <p15:guide id="25" pos="4998">
          <p15:clr>
            <a:srgbClr val="F26B43"/>
          </p15:clr>
        </p15:guide>
        <p15:guide id="26" pos="5112">
          <p15:clr>
            <a:srgbClr val="F26B43"/>
          </p15:clr>
        </p15:guide>
        <p15:guide id="27" pos="5604">
          <p15:clr>
            <a:srgbClr val="F26B43"/>
          </p15:clr>
        </p15:guide>
        <p15:guide id="28" pos="5722">
          <p15:clr>
            <a:srgbClr val="F26B43"/>
          </p15:clr>
        </p15:guide>
        <p15:guide id="29" pos="6199">
          <p15:clr>
            <a:srgbClr val="F26B43"/>
          </p15:clr>
        </p15:guide>
        <p15:guide id="30" pos="6312">
          <p15:clr>
            <a:srgbClr val="F26B43"/>
          </p15:clr>
        </p15:guide>
        <p15:guide id="31" pos="6824">
          <p15:clr>
            <a:srgbClr val="F26B43"/>
          </p15:clr>
        </p15:guide>
        <p15:guide id="32" pos="6944">
          <p15:clr>
            <a:srgbClr val="F26B43"/>
          </p15:clr>
        </p15:guide>
        <p15:guide id="33" orient="horz" pos="512">
          <p15:clr>
            <a:srgbClr val="F26B43"/>
          </p15:clr>
        </p15:guide>
        <p15:guide id="34" orient="horz" pos="1142">
          <p15:clr>
            <a:srgbClr val="F26B43"/>
          </p15:clr>
        </p15:guide>
        <p15:guide id="36" orient="horz" pos="4007">
          <p15:clr>
            <a:srgbClr val="F26B43"/>
          </p15:clr>
        </p15:guide>
        <p15:guide id="37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6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9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0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cientific.thomson.com/support/recordedtraining/" TargetMode="External"/><Relationship Id="rId13" Type="http://schemas.openxmlformats.org/officeDocument/2006/relationships/image" Target="../media/image42.png"/><Relationship Id="rId3" Type="http://schemas.openxmlformats.org/officeDocument/2006/relationships/hyperlink" Target="https://support.clarivate.com/s/#search_knowledgebase" TargetMode="External"/><Relationship Id="rId7" Type="http://schemas.openxmlformats.org/officeDocument/2006/relationships/hyperlink" Target="mailto:WoSG.support@clarivate.com" TargetMode="External"/><Relationship Id="rId12" Type="http://schemas.openxmlformats.org/officeDocument/2006/relationships/image" Target="../media/image41.png"/><Relationship Id="rId2" Type="http://schemas.openxmlformats.org/officeDocument/2006/relationships/hyperlink" Target="https://www.myendnoteweb.com/help/pt_br/ENW/help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dnote.com/product-details/basic/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s://clarivate.com/cortellis/learning/clarivate-na-capes-1103/" TargetMode="External"/><Relationship Id="rId10" Type="http://schemas.openxmlformats.org/officeDocument/2006/relationships/image" Target="../media/image19.jpeg"/><Relationship Id="rId4" Type="http://schemas.openxmlformats.org/officeDocument/2006/relationships/hyperlink" Target="http://clarivate.libguides.com/endnote_training/home" TargetMode="Externa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webofsciencegroup.com/" TargetMode="External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hyperlink" Target="http://www.periodicos.capes.gov.br/" TargetMode="Externa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53">
            <a:extLst>
              <a:ext uri="{FF2B5EF4-FFF2-40B4-BE49-F238E27FC236}">
                <a16:creationId xmlns:a16="http://schemas.microsoft.com/office/drawing/2014/main" xmlns="" id="{F0AAA1F3-3386-B94E-B67D-9991C70809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025" y="1373188"/>
            <a:ext cx="6816725" cy="787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rPr>
              <a:t>EndNote Online</a:t>
            </a:r>
            <a:br>
              <a:rPr lang="en-US" sz="5400" dirty="0"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rPr>
            </a:br>
            <a:endParaRPr lang="en-US" sz="5400" dirty="0">
              <a:latin typeface="Source Sans Pro" panose="020B0503030403020204" pitchFamily="34" charset="0"/>
              <a:ea typeface="Source Sans Pro" panose="020B0503030403020204" pitchFamily="34" charset="0"/>
              <a:cs typeface="Calibri Light" panose="020F0302020204030204" pitchFamily="34" charset="0"/>
            </a:endParaRPr>
          </a:p>
          <a:p>
            <a:pPr eaLnBrk="1" hangingPunct="1">
              <a:defRPr/>
            </a:pPr>
            <a:r>
              <a:rPr lang="en-US" sz="5400" dirty="0"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rPr>
              <a:t>Tutorial</a:t>
            </a:r>
          </a:p>
        </p:txBody>
      </p:sp>
      <p:pic>
        <p:nvPicPr>
          <p:cNvPr id="3076" name="Imagem 5" descr="Uma imagem contendo flor, comida&#10;&#10;Descrição gerada automaticamente">
            <a:extLst>
              <a:ext uri="{FF2B5EF4-FFF2-40B4-BE49-F238E27FC236}">
                <a16:creationId xmlns:a16="http://schemas.microsoft.com/office/drawing/2014/main" xmlns="" id="{C40051D2-9122-47EC-BD6A-2D76F0588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6">
            <a:extLst>
              <a:ext uri="{FF2B5EF4-FFF2-40B4-BE49-F238E27FC236}">
                <a16:creationId xmlns:a16="http://schemas.microsoft.com/office/drawing/2014/main" xmlns="" id="{D0F21883-E65B-4E03-B903-A1B6F37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262" y="899500"/>
            <a:ext cx="664898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Como enviar registros do Portal da CAPES para o EndNote Online?</a:t>
            </a:r>
          </a:p>
        </p:txBody>
      </p:sp>
      <p:sp>
        <p:nvSpPr>
          <p:cNvPr id="8203" name="Rectangle 10">
            <a:extLst>
              <a:ext uri="{FF2B5EF4-FFF2-40B4-BE49-F238E27FC236}">
                <a16:creationId xmlns:a16="http://schemas.microsoft.com/office/drawing/2014/main" xmlns="" id="{9D9D98D0-B22F-4A14-91F3-35E5FBF2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3084513"/>
            <a:ext cx="31115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500">
                <a:solidFill>
                  <a:srgbClr val="FFFFFF"/>
                </a:solidFill>
                <a:latin typeface="Arial" panose="020B0604020202020204" pitchFamily="34" charset="0"/>
              </a:rPr>
              <a:t>Analytics</a:t>
            </a:r>
          </a:p>
        </p:txBody>
      </p:sp>
      <p:sp>
        <p:nvSpPr>
          <p:cNvPr id="8210" name="Rectangle 17">
            <a:extLst>
              <a:ext uri="{FF2B5EF4-FFF2-40B4-BE49-F238E27FC236}">
                <a16:creationId xmlns:a16="http://schemas.microsoft.com/office/drawing/2014/main" xmlns="" id="{D8CACA77-10A7-4AD9-84DE-4FBFBF24A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8217" y="1158263"/>
            <a:ext cx="1468877" cy="25398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ts val="1538"/>
              </a:lnSpc>
            </a:pP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Faça sua busca no Portal de Periódicos da CAPES, encontre o material que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deseja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referenciar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.</a:t>
            </a:r>
            <a:br>
              <a:rPr lang="en-US" altLang="pt-BR" sz="1400" dirty="0">
                <a:solidFill>
                  <a:srgbClr val="231F20"/>
                </a:solidFill>
                <a:latin typeface="+mn-lt"/>
              </a:rPr>
            </a:b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Clique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nos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três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pontinhos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que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estão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à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direita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&gt; </a:t>
            </a:r>
            <a:r>
              <a:rPr lang="en-US" altLang="pt-BR" sz="1400" dirty="0">
                <a:solidFill>
                  <a:srgbClr val="5E33BF"/>
                </a:solidFill>
                <a:latin typeface="+mn-lt"/>
              </a:rPr>
              <a:t>Enviar para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>
                <a:solidFill>
                  <a:srgbClr val="5E33BF"/>
                </a:solidFill>
                <a:latin typeface="+mn-lt"/>
              </a:rPr>
              <a:t>Endnote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.</a:t>
            </a:r>
          </a:p>
          <a:p>
            <a:pPr algn="r" eaLnBrk="1" hangingPunct="1">
              <a:lnSpc>
                <a:spcPts val="1538"/>
              </a:lnSpc>
            </a:pPr>
            <a:endParaRPr lang="en-US" altLang="pt-BR" sz="1400" dirty="0">
              <a:solidFill>
                <a:srgbClr val="231F20"/>
              </a:solidFill>
              <a:latin typeface="+mn-lt"/>
            </a:endParaRPr>
          </a:p>
          <a:p>
            <a:pPr algn="r" eaLnBrk="1" hangingPunct="1">
              <a:lnSpc>
                <a:spcPts val="1538"/>
              </a:lnSpc>
            </a:pPr>
            <a:endParaRPr lang="en-US" altLang="pt-BR" sz="1400" dirty="0">
              <a:solidFill>
                <a:srgbClr val="231F20"/>
              </a:solidFill>
              <a:latin typeface="+mn-lt"/>
            </a:endParaRPr>
          </a:p>
          <a:p>
            <a:pPr algn="r" eaLnBrk="1" hangingPunct="1">
              <a:lnSpc>
                <a:spcPts val="1538"/>
              </a:lnSpc>
            </a:pP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Não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se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esqueça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que para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isso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, é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preciso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já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estar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logado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no EndNote Online,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em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outra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aba.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xmlns="" id="{F3EFECA5-5FCB-4F54-A83C-6B936B86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25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xmlns="" id="{98135948-BE2D-47D7-B009-2C4AE77F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xmlns="" id="{EB15FFC3-CCAA-48B9-B554-DDD2362EF2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30BA5243-D400-4188-B959-81CE0E5889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313E2A-C740-93B6-881D-F732297EC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7" y="1921216"/>
            <a:ext cx="7156133" cy="402336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E00091B8-0007-0CFA-01A4-E393BCDD0F0E}"/>
              </a:ext>
            </a:extLst>
          </p:cNvPr>
          <p:cNvCxnSpPr/>
          <p:nvPr/>
        </p:nvCxnSpPr>
        <p:spPr>
          <a:xfrm>
            <a:off x="3111335" y="2244436"/>
            <a:ext cx="0" cy="94008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F78AB951-CB2A-1782-D1F9-45FBB83BCA6D}"/>
              </a:ext>
            </a:extLst>
          </p:cNvPr>
          <p:cNvCxnSpPr/>
          <p:nvPr/>
        </p:nvCxnSpPr>
        <p:spPr>
          <a:xfrm flipH="1">
            <a:off x="5189517" y="3698156"/>
            <a:ext cx="843148" cy="55321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78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6">
            <a:extLst>
              <a:ext uri="{FF2B5EF4-FFF2-40B4-BE49-F238E27FC236}">
                <a16:creationId xmlns:a16="http://schemas.microsoft.com/office/drawing/2014/main" xmlns="" id="{D0F21883-E65B-4E03-B903-A1B6F37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7" y="890200"/>
            <a:ext cx="664898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 err="1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Criando</a:t>
            </a:r>
            <a:r>
              <a:rPr lang="en-US" altLang="pt-BR" sz="1900" b="1" dirty="0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 </a:t>
            </a:r>
            <a:r>
              <a:rPr lang="en-US" altLang="pt-BR" sz="1900" b="1" dirty="0" err="1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Grupos</a:t>
            </a:r>
            <a:r>
              <a:rPr lang="en-US" altLang="pt-BR" sz="1900" b="1" dirty="0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 </a:t>
            </a:r>
          </a:p>
        </p:txBody>
      </p:sp>
      <p:sp>
        <p:nvSpPr>
          <p:cNvPr id="8203" name="Rectangle 10">
            <a:extLst>
              <a:ext uri="{FF2B5EF4-FFF2-40B4-BE49-F238E27FC236}">
                <a16:creationId xmlns:a16="http://schemas.microsoft.com/office/drawing/2014/main" xmlns="" id="{9D9D98D0-B22F-4A14-91F3-35E5FBF2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3084513"/>
            <a:ext cx="31115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500">
                <a:solidFill>
                  <a:srgbClr val="FFFFFF"/>
                </a:solidFill>
                <a:latin typeface="Arial" panose="020B0604020202020204" pitchFamily="34" charset="0"/>
              </a:rPr>
              <a:t>Analytics</a:t>
            </a:r>
          </a:p>
        </p:txBody>
      </p:sp>
      <p:sp>
        <p:nvSpPr>
          <p:cNvPr id="8210" name="Rectangle 17">
            <a:extLst>
              <a:ext uri="{FF2B5EF4-FFF2-40B4-BE49-F238E27FC236}">
                <a16:creationId xmlns:a16="http://schemas.microsoft.com/office/drawing/2014/main" xmlns="" id="{D8CACA77-10A7-4AD9-84DE-4FBFBF24A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7" y="1218448"/>
            <a:ext cx="7841141" cy="5730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grupos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são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pastas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onde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são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armazenadas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as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suas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.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Quando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uma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nova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referência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é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recebida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em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sua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biblioteca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do EndNote Online,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ela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irá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para um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grupo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chamado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“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Não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Agrupado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”.</a:t>
            </a:r>
            <a:br>
              <a:rPr lang="en-US" altLang="pt-BR" sz="1400" dirty="0">
                <a:solidFill>
                  <a:srgbClr val="231F20"/>
                </a:solidFill>
                <a:latin typeface="+mn-lt"/>
              </a:rPr>
            </a:b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Então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você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poderá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mover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essas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para outro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grupo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já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existente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ou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criar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um novo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grupo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.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xmlns="" id="{F3EFECA5-5FCB-4F54-A83C-6B936B86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25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xmlns="" id="{98135948-BE2D-47D7-B009-2C4AE77F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xmlns="" id="{EB15FFC3-CCAA-48B9-B554-DDD2362EF2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30BA5243-D400-4188-B959-81CE0E5889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79C817FB-7655-43C4-A4F1-9F7F5244D01B}"/>
              </a:ext>
            </a:extLst>
          </p:cNvPr>
          <p:cNvGrpSpPr/>
          <p:nvPr/>
        </p:nvGrpSpPr>
        <p:grpSpPr>
          <a:xfrm>
            <a:off x="605788" y="1861022"/>
            <a:ext cx="7932421" cy="3133927"/>
            <a:chOff x="270192" y="1717473"/>
            <a:chExt cx="7932421" cy="3133927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E307E140-C772-4F8D-9A79-BC3923E8E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75" t="14287" r="42683" b="17626"/>
            <a:stretch/>
          </p:blipFill>
          <p:spPr>
            <a:xfrm>
              <a:off x="270192" y="1717473"/>
              <a:ext cx="7932421" cy="31339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BFC3DFAC-7ABE-42D7-9691-78101EA50270}"/>
                </a:ext>
              </a:extLst>
            </p:cNvPr>
            <p:cNvSpPr/>
            <p:nvPr/>
          </p:nvSpPr>
          <p:spPr>
            <a:xfrm flipV="1">
              <a:off x="391795" y="3345179"/>
              <a:ext cx="926465" cy="1281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7FDDDC08-6192-4E1D-AD10-EB986A54F8B4}"/>
                </a:ext>
              </a:extLst>
            </p:cNvPr>
            <p:cNvSpPr/>
            <p:nvPr/>
          </p:nvSpPr>
          <p:spPr>
            <a:xfrm flipV="1">
              <a:off x="3173095" y="2956322"/>
              <a:ext cx="926465" cy="1281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xmlns="" id="{D1F7ED90-0D67-492B-9A59-4E84EB6D0A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39470" y="3345179"/>
              <a:ext cx="267395" cy="1109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xmlns="" id="{4072668E-C6B9-4E19-B51B-39AC7D4115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115" y="3765336"/>
              <a:ext cx="267395" cy="1109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xmlns="" id="{47D87860-56FA-4091-8E6F-51101CB094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0130" y="4539595"/>
              <a:ext cx="267395" cy="1109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9" name="Picture 32">
            <a:extLst>
              <a:ext uri="{FF2B5EF4-FFF2-40B4-BE49-F238E27FC236}">
                <a16:creationId xmlns:a16="http://schemas.microsoft.com/office/drawing/2014/main" xmlns="" id="{8FC5A86D-5BBB-4B9E-B309-B9171C281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41" r="-1" b="9599"/>
          <a:stretch/>
        </p:blipFill>
        <p:spPr bwMode="auto">
          <a:xfrm rot="1215552">
            <a:off x="-673582" y="2987668"/>
            <a:ext cx="1555437" cy="26476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934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5">
            <a:extLst>
              <a:ext uri="{FF2B5EF4-FFF2-40B4-BE49-F238E27FC236}">
                <a16:creationId xmlns:a16="http://schemas.microsoft.com/office/drawing/2014/main" xmlns="" id="{C92241FC-B8DB-4B6D-B576-20BA393B2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18" y="868244"/>
            <a:ext cx="2068870" cy="28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Minhas </a:t>
            </a:r>
            <a:r>
              <a:rPr lang="en-US" altLang="pt-BR" sz="1900" b="1" dirty="0" err="1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Referências</a:t>
            </a:r>
            <a:endParaRPr lang="en-US" altLang="pt-BR" sz="1900" b="1" dirty="0">
              <a:solidFill>
                <a:srgbClr val="231F20"/>
              </a:solidFill>
              <a:latin typeface="+mj-lt"/>
              <a:ea typeface="STCaiyun" panose="020B0503020204020204" pitchFamily="2" charset="-122"/>
            </a:endParaRPr>
          </a:p>
        </p:txBody>
      </p:sp>
      <p:sp>
        <p:nvSpPr>
          <p:cNvPr id="10247" name="Rectangle 6">
            <a:extLst>
              <a:ext uri="{FF2B5EF4-FFF2-40B4-BE49-F238E27FC236}">
                <a16:creationId xmlns:a16="http://schemas.microsoft.com/office/drawing/2014/main" xmlns="" id="{BD636E86-1D03-43AE-99BA-DD303BE1D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294" y="846360"/>
            <a:ext cx="3728063" cy="79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Classifique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suas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como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preferir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, por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exemplo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: em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ordem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alfabética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por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nome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autor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título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da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fonte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ano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do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documento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adicionados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recentemente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à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biblioteca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.</a:t>
            </a:r>
          </a:p>
        </p:txBody>
      </p:sp>
      <p:sp>
        <p:nvSpPr>
          <p:cNvPr id="10255" name="Rectangle 14">
            <a:extLst>
              <a:ext uri="{FF2B5EF4-FFF2-40B4-BE49-F238E27FC236}">
                <a16:creationId xmlns:a16="http://schemas.microsoft.com/office/drawing/2014/main" xmlns="" id="{DD7B6A9A-2427-4D31-B01B-E237A21DD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18" y="4792952"/>
            <a:ext cx="7273340" cy="57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Na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guia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"Minhas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", é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possível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ver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seus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diversos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grupos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criados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bem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como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quaisquer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outros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Grupos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que outros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usuários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do EndNote Online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tenham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compartilhado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com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você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. </a:t>
            </a: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xmlns="" id="{AE2B6423-958D-462B-823C-CEC847FF5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38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xmlns="" id="{9724F76B-D8A5-42A4-A0D3-E16DD7F70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>
            <a:extLst>
              <a:ext uri="{FF2B5EF4-FFF2-40B4-BE49-F238E27FC236}">
                <a16:creationId xmlns:a16="http://schemas.microsoft.com/office/drawing/2014/main" xmlns="" id="{3EC849E9-390C-4829-A2D6-BAEED65AD50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xmlns="" id="{8EE6AD93-4762-43EF-8910-05E485D8CF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E2126DCE-1015-443A-B39E-BE11C26045EA}"/>
              </a:ext>
            </a:extLst>
          </p:cNvPr>
          <p:cNvGrpSpPr/>
          <p:nvPr/>
        </p:nvGrpSpPr>
        <p:grpSpPr>
          <a:xfrm>
            <a:off x="44246" y="1682861"/>
            <a:ext cx="9083708" cy="2968768"/>
            <a:chOff x="-31037" y="1970457"/>
            <a:chExt cx="9158931" cy="2968768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xmlns="" id="{31DDCC57-F571-4E58-91D7-0ABFFD7FD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1037" y="1970457"/>
              <a:ext cx="9144001" cy="29687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4CE3262C-F285-40EF-A39C-EC300CA83ED9}"/>
                </a:ext>
              </a:extLst>
            </p:cNvPr>
            <p:cNvSpPr/>
            <p:nvPr/>
          </p:nvSpPr>
          <p:spPr>
            <a:xfrm flipV="1">
              <a:off x="7020232" y="2367115"/>
              <a:ext cx="2107662" cy="1889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BAA50D54-3157-4FEF-A1F1-6CC902B5A494}"/>
                </a:ext>
              </a:extLst>
            </p:cNvPr>
            <p:cNvSpPr/>
            <p:nvPr/>
          </p:nvSpPr>
          <p:spPr>
            <a:xfrm flipV="1">
              <a:off x="122903" y="2532141"/>
              <a:ext cx="1012723" cy="1889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xmlns="" id="{0A34C198-2DA5-4A90-BA14-52FCFE39FA46}"/>
              </a:ext>
            </a:extLst>
          </p:cNvPr>
          <p:cNvCxnSpPr>
            <a:cxnSpLocks/>
          </p:cNvCxnSpPr>
          <p:nvPr/>
        </p:nvCxnSpPr>
        <p:spPr>
          <a:xfrm flipH="1">
            <a:off x="2241756" y="1553973"/>
            <a:ext cx="228599" cy="3931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1BD94BE-CFCF-4792-A295-31DB179C6635}"/>
              </a:ext>
            </a:extLst>
          </p:cNvPr>
          <p:cNvSpPr/>
          <p:nvPr/>
        </p:nvSpPr>
        <p:spPr>
          <a:xfrm>
            <a:off x="785352" y="1283154"/>
            <a:ext cx="3370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000000"/>
                </a:solidFill>
                <a:latin typeface="+mn-lt"/>
              </a:rPr>
              <a:t>Exiba 10, 25 ou até 50 registros por página </a:t>
            </a:r>
            <a:endParaRPr lang="pt-BR" sz="1400" dirty="0">
              <a:latin typeface="+mn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04300091-8C80-475E-A04F-344575AC8A42}"/>
              </a:ext>
            </a:extLst>
          </p:cNvPr>
          <p:cNvSpPr/>
          <p:nvPr/>
        </p:nvSpPr>
        <p:spPr>
          <a:xfrm>
            <a:off x="6725265" y="3495681"/>
            <a:ext cx="2385756" cy="1235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lnSpc>
                <a:spcPts val="1538"/>
              </a:lnSpc>
            </a:pP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Clique em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qualquer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nome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autor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para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pesquisar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e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exibir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uma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lista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daquele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autor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. Clique em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qualquer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título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para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visualizar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uma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exibição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detalhada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da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referência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, e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poder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tambem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edita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-la.</a:t>
            </a:r>
          </a:p>
        </p:txBody>
      </p: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xmlns="" id="{5668D2D0-FC43-4426-AC7A-5ED6E725F3AE}"/>
              </a:ext>
            </a:extLst>
          </p:cNvPr>
          <p:cNvCxnSpPr>
            <a:cxnSpLocks/>
          </p:cNvCxnSpPr>
          <p:nvPr/>
        </p:nvCxnSpPr>
        <p:spPr>
          <a:xfrm flipH="1" flipV="1">
            <a:off x="7145326" y="3364673"/>
            <a:ext cx="234532" cy="130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xmlns="" id="{9EE52A43-4F62-4D8F-87AD-D73865AF3B33}"/>
              </a:ext>
            </a:extLst>
          </p:cNvPr>
          <p:cNvCxnSpPr>
            <a:cxnSpLocks/>
          </p:cNvCxnSpPr>
          <p:nvPr/>
        </p:nvCxnSpPr>
        <p:spPr>
          <a:xfrm flipH="1" flipV="1">
            <a:off x="2235823" y="3364672"/>
            <a:ext cx="234532" cy="130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xmlns="" id="{161E58B3-E7FC-44BD-B010-10B826624F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BE5E67AA-64AA-470E-8E7E-3DBB5D940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93" y="841653"/>
            <a:ext cx="10731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 err="1">
                <a:solidFill>
                  <a:srgbClr val="231F20"/>
                </a:solidFill>
                <a:latin typeface="+mj-lt"/>
              </a:rPr>
              <a:t>Organizar</a:t>
            </a:r>
            <a:endParaRPr lang="en-US" altLang="pt-BR" sz="1900" b="1" dirty="0">
              <a:solidFill>
                <a:srgbClr val="231F20"/>
              </a:solidFill>
              <a:latin typeface="+mj-lt"/>
            </a:endParaRP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xmlns="" id="{B2416C52-20FB-4F19-B7EA-12DDC6E98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202" y="1057276"/>
            <a:ext cx="3766728" cy="93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  <a:spcAft>
                <a:spcPts val="2725"/>
              </a:spcAft>
            </a:pPr>
            <a:r>
              <a:rPr lang="en-US" altLang="pt-BR" sz="1400" dirty="0">
                <a:solidFill>
                  <a:srgbClr val="231F20"/>
                </a:solidFill>
              </a:rPr>
              <a:t>Para </a:t>
            </a:r>
            <a:r>
              <a:rPr lang="en-US" altLang="pt-BR" sz="1400" dirty="0" err="1">
                <a:solidFill>
                  <a:srgbClr val="231F20"/>
                </a:solidFill>
              </a:rPr>
              <a:t>gerenciar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seus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grupos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escolha</a:t>
            </a:r>
            <a:r>
              <a:rPr lang="en-US" altLang="pt-BR" sz="1400" dirty="0">
                <a:solidFill>
                  <a:srgbClr val="231F20"/>
                </a:solidFill>
              </a:rPr>
              <a:t> a aba </a:t>
            </a:r>
            <a:r>
              <a:rPr lang="en-US" altLang="pt-BR" sz="1400" dirty="0" err="1">
                <a:solidFill>
                  <a:srgbClr val="231F20"/>
                </a:solidFill>
              </a:rPr>
              <a:t>Organizar</a:t>
            </a:r>
            <a:r>
              <a:rPr lang="en-US" altLang="pt-BR" sz="1400" dirty="0">
                <a:solidFill>
                  <a:srgbClr val="231F20"/>
                </a:solidFill>
              </a:rPr>
              <a:t>. É </a:t>
            </a:r>
            <a:r>
              <a:rPr lang="en-US" altLang="pt-BR" sz="1400" dirty="0" err="1">
                <a:solidFill>
                  <a:srgbClr val="231F20"/>
                </a:solidFill>
              </a:rPr>
              <a:t>possível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criar</a:t>
            </a:r>
            <a:r>
              <a:rPr lang="en-US" altLang="pt-BR" sz="1400" dirty="0">
                <a:solidFill>
                  <a:srgbClr val="231F20"/>
                </a:solidFill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</a:rPr>
              <a:t>excluir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ou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renomear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seus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próprios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Grupos</a:t>
            </a:r>
            <a:r>
              <a:rPr lang="en-US" altLang="pt-BR" sz="1400" dirty="0">
                <a:solidFill>
                  <a:srgbClr val="231F20"/>
                </a:solidFill>
              </a:rPr>
              <a:t> (</a:t>
            </a:r>
            <a:r>
              <a:rPr lang="en-US" altLang="pt-BR" sz="1400" dirty="0" err="1">
                <a:solidFill>
                  <a:srgbClr val="231F20"/>
                </a:solidFill>
              </a:rPr>
              <a:t>até</a:t>
            </a:r>
            <a:r>
              <a:rPr lang="en-US" altLang="pt-BR" sz="1400" dirty="0">
                <a:solidFill>
                  <a:srgbClr val="231F20"/>
                </a:solidFill>
              </a:rPr>
              <a:t> 500) para </a:t>
            </a:r>
            <a:r>
              <a:rPr lang="en-US" altLang="pt-BR" sz="1400" dirty="0" err="1">
                <a:solidFill>
                  <a:srgbClr val="231F20"/>
                </a:solidFill>
              </a:rPr>
              <a:t>ajudar</a:t>
            </a:r>
            <a:r>
              <a:rPr lang="en-US" altLang="pt-BR" sz="1400" dirty="0">
                <a:solidFill>
                  <a:srgbClr val="231F20"/>
                </a:solidFill>
              </a:rPr>
              <a:t> a </a:t>
            </a:r>
            <a:r>
              <a:rPr lang="en-US" altLang="pt-BR" sz="1400" dirty="0" err="1">
                <a:solidFill>
                  <a:srgbClr val="231F20"/>
                </a:solidFill>
              </a:rPr>
              <a:t>categorizar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suas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referências</a:t>
            </a:r>
            <a:r>
              <a:rPr lang="en-US" altLang="pt-BR" sz="1400" dirty="0">
                <a:solidFill>
                  <a:srgbClr val="231F20"/>
                </a:solidFill>
              </a:rPr>
              <a:t>. Salve </a:t>
            </a:r>
            <a:r>
              <a:rPr lang="en-US" altLang="pt-BR" sz="1400" dirty="0" err="1">
                <a:solidFill>
                  <a:srgbClr val="231F20"/>
                </a:solidFill>
              </a:rPr>
              <a:t>até</a:t>
            </a:r>
            <a:r>
              <a:rPr lang="en-US" altLang="pt-BR" sz="1400" dirty="0">
                <a:solidFill>
                  <a:srgbClr val="231F20"/>
                </a:solidFill>
              </a:rPr>
              <a:t> 50.000 </a:t>
            </a:r>
            <a:r>
              <a:rPr lang="en-US" altLang="pt-BR" sz="1400" dirty="0" err="1">
                <a:solidFill>
                  <a:srgbClr val="231F20"/>
                </a:solidFill>
              </a:rPr>
              <a:t>referências</a:t>
            </a:r>
            <a:r>
              <a:rPr lang="en-US" altLang="pt-BR" sz="1400" dirty="0">
                <a:solidFill>
                  <a:srgbClr val="231F20"/>
                </a:solidFill>
              </a:rPr>
              <a:t>.</a:t>
            </a:r>
          </a:p>
        </p:txBody>
      </p:sp>
      <p:sp>
        <p:nvSpPr>
          <p:cNvPr id="12301" name="Rectangle 12">
            <a:extLst>
              <a:ext uri="{FF2B5EF4-FFF2-40B4-BE49-F238E27FC236}">
                <a16:creationId xmlns:a16="http://schemas.microsoft.com/office/drawing/2014/main" xmlns="" id="{D0755DF0-1443-4B33-9688-054D3F997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201" y="1977629"/>
            <a:ext cx="376672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400" dirty="0" err="1">
                <a:solidFill>
                  <a:srgbClr val="231F20"/>
                </a:solidFill>
              </a:rPr>
              <a:t>Após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criar</a:t>
            </a:r>
            <a:r>
              <a:rPr lang="en-US" altLang="pt-BR" sz="1400" dirty="0">
                <a:solidFill>
                  <a:srgbClr val="231F20"/>
                </a:solidFill>
              </a:rPr>
              <a:t> um </a:t>
            </a:r>
            <a:r>
              <a:rPr lang="en-US" altLang="pt-BR" sz="1400" dirty="0" err="1">
                <a:solidFill>
                  <a:srgbClr val="231F20"/>
                </a:solidFill>
              </a:rPr>
              <a:t>grupo</a:t>
            </a:r>
            <a:r>
              <a:rPr lang="en-US" altLang="pt-BR" sz="1400" dirty="0">
                <a:solidFill>
                  <a:srgbClr val="231F20"/>
                </a:solidFill>
              </a:rPr>
              <a:t>, clique no </a:t>
            </a:r>
            <a:r>
              <a:rPr lang="en-US" altLang="pt-BR" sz="1400" dirty="0" err="1">
                <a:solidFill>
                  <a:srgbClr val="231F20"/>
                </a:solidFill>
              </a:rPr>
              <a:t>botão</a:t>
            </a:r>
            <a:r>
              <a:rPr lang="en-US" altLang="pt-BR" sz="1400" dirty="0">
                <a:solidFill>
                  <a:srgbClr val="231F20"/>
                </a:solidFill>
              </a:rPr>
              <a:t> "</a:t>
            </a:r>
            <a:r>
              <a:rPr lang="en-US" altLang="pt-BR" sz="1400" dirty="0" err="1">
                <a:solidFill>
                  <a:srgbClr val="231F20"/>
                </a:solidFill>
              </a:rPr>
              <a:t>Gerenciar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Compartilhamento</a:t>
            </a:r>
            <a:r>
              <a:rPr lang="en-US" altLang="pt-BR" sz="1400" dirty="0">
                <a:solidFill>
                  <a:srgbClr val="231F20"/>
                </a:solidFill>
              </a:rPr>
              <a:t>" para </a:t>
            </a:r>
            <a:r>
              <a:rPr lang="en-US" altLang="pt-BR" sz="1400" dirty="0" err="1">
                <a:solidFill>
                  <a:srgbClr val="231F20"/>
                </a:solidFill>
              </a:rPr>
              <a:t>compartilhar</a:t>
            </a:r>
            <a:r>
              <a:rPr lang="en-US" altLang="pt-BR" sz="1400" dirty="0">
                <a:solidFill>
                  <a:srgbClr val="231F20"/>
                </a:solidFill>
              </a:rPr>
              <a:t> as </a:t>
            </a:r>
            <a:r>
              <a:rPr lang="en-US" altLang="pt-BR" sz="1400" dirty="0" err="1">
                <a:solidFill>
                  <a:srgbClr val="231F20"/>
                </a:solidFill>
              </a:rPr>
              <a:t>referencias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naquele</a:t>
            </a:r>
            <a:r>
              <a:rPr lang="en-US" altLang="pt-BR" sz="1400" dirty="0">
                <a:solidFill>
                  <a:srgbClr val="231F20"/>
                </a:solidFill>
              </a:rPr>
              <a:t> Grupo com outros </a:t>
            </a:r>
            <a:r>
              <a:rPr lang="en-US" altLang="pt-BR" sz="1400" dirty="0" err="1">
                <a:solidFill>
                  <a:srgbClr val="231F20"/>
                </a:solidFill>
              </a:rPr>
              <a:t>usuários</a:t>
            </a:r>
            <a:r>
              <a:rPr lang="en-US" altLang="pt-BR" sz="1400" dirty="0">
                <a:solidFill>
                  <a:srgbClr val="231F20"/>
                </a:solidFill>
              </a:rPr>
              <a:t> do EndNote Online.</a:t>
            </a:r>
          </a:p>
        </p:txBody>
      </p:sp>
      <p:sp>
        <p:nvSpPr>
          <p:cNvPr id="12302" name="Rectangle 13">
            <a:extLst>
              <a:ext uri="{FF2B5EF4-FFF2-40B4-BE49-F238E27FC236}">
                <a16:creationId xmlns:a16="http://schemas.microsoft.com/office/drawing/2014/main" xmlns="" id="{F20D9565-4D90-4AA3-A6B9-C4BB2D64F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201" y="2936452"/>
            <a:ext cx="3766727" cy="116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400" dirty="0">
                <a:solidFill>
                  <a:srgbClr val="231F20"/>
                </a:solidFill>
              </a:rPr>
              <a:t>É </a:t>
            </a:r>
            <a:r>
              <a:rPr lang="en-US" altLang="pt-BR" sz="1400" dirty="0" err="1">
                <a:solidFill>
                  <a:srgbClr val="231F20"/>
                </a:solidFill>
              </a:rPr>
              <a:t>possível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ter</a:t>
            </a:r>
            <a:r>
              <a:rPr lang="en-US" altLang="pt-BR" sz="1400" dirty="0">
                <a:solidFill>
                  <a:srgbClr val="231F20"/>
                </a:solidFill>
              </a:rPr>
              <a:t> registros </a:t>
            </a:r>
            <a:r>
              <a:rPr lang="en-US" altLang="pt-BR" sz="1400" dirty="0" err="1">
                <a:solidFill>
                  <a:srgbClr val="231F20"/>
                </a:solidFill>
              </a:rPr>
              <a:t>duplicados</a:t>
            </a:r>
            <a:r>
              <a:rPr lang="en-US" altLang="pt-BR" sz="1400" dirty="0">
                <a:solidFill>
                  <a:srgbClr val="231F20"/>
                </a:solidFill>
              </a:rPr>
              <a:t> em sua base de dados </a:t>
            </a:r>
            <a:r>
              <a:rPr lang="en-US" altLang="pt-BR" sz="1400" dirty="0" err="1">
                <a:solidFill>
                  <a:srgbClr val="231F20"/>
                </a:solidFill>
              </a:rPr>
              <a:t>pessoal</a:t>
            </a:r>
            <a:r>
              <a:rPr lang="en-US" altLang="pt-BR" sz="1400" dirty="0">
                <a:solidFill>
                  <a:srgbClr val="231F20"/>
                </a:solidFill>
              </a:rPr>
              <a:t>. Clique no </a:t>
            </a:r>
            <a:r>
              <a:rPr lang="en-US" altLang="pt-BR" sz="1400" dirty="0" err="1">
                <a:solidFill>
                  <a:srgbClr val="231F20"/>
                </a:solidFill>
              </a:rPr>
              <a:t>botão</a:t>
            </a:r>
            <a:r>
              <a:rPr lang="en-US" altLang="pt-BR" sz="1400" dirty="0">
                <a:solidFill>
                  <a:srgbClr val="231F20"/>
                </a:solidFill>
              </a:rPr>
              <a:t> “</a:t>
            </a:r>
            <a:r>
              <a:rPr lang="en-US" altLang="pt-BR" sz="1400" dirty="0" err="1">
                <a:solidFill>
                  <a:srgbClr val="231F20"/>
                </a:solidFill>
              </a:rPr>
              <a:t>Encontrar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Duplicações</a:t>
            </a:r>
            <a:r>
              <a:rPr lang="en-US" altLang="pt-BR" sz="1400" dirty="0">
                <a:solidFill>
                  <a:srgbClr val="231F20"/>
                </a:solidFill>
              </a:rPr>
              <a:t>" </a:t>
            </a:r>
            <a:r>
              <a:rPr lang="en-US" altLang="pt-BR" sz="1400" dirty="0" err="1">
                <a:solidFill>
                  <a:srgbClr val="231F20"/>
                </a:solidFill>
              </a:rPr>
              <a:t>na</a:t>
            </a:r>
            <a:r>
              <a:rPr lang="en-US" altLang="pt-BR" sz="1400" dirty="0">
                <a:solidFill>
                  <a:srgbClr val="231F20"/>
                </a:solidFill>
              </a:rPr>
              <a:t> aba "</a:t>
            </a:r>
            <a:r>
              <a:rPr lang="en-US" altLang="pt-BR" sz="1400" dirty="0" err="1">
                <a:solidFill>
                  <a:srgbClr val="231F20"/>
                </a:solidFill>
              </a:rPr>
              <a:t>Organizar</a:t>
            </a:r>
            <a:r>
              <a:rPr lang="en-US" altLang="pt-BR" sz="1400" dirty="0">
                <a:solidFill>
                  <a:srgbClr val="231F20"/>
                </a:solidFill>
              </a:rPr>
              <a:t>" para </a:t>
            </a:r>
            <a:r>
              <a:rPr lang="en-US" altLang="pt-BR" sz="1400" dirty="0" err="1">
                <a:solidFill>
                  <a:srgbClr val="231F20"/>
                </a:solidFill>
              </a:rPr>
              <a:t>facilitar</a:t>
            </a:r>
            <a:r>
              <a:rPr lang="en-US" altLang="pt-BR" sz="1400" dirty="0">
                <a:solidFill>
                  <a:srgbClr val="231F20"/>
                </a:solidFill>
              </a:rPr>
              <a:t> a </a:t>
            </a:r>
            <a:r>
              <a:rPr lang="en-US" altLang="pt-BR" sz="1400" dirty="0" err="1">
                <a:solidFill>
                  <a:srgbClr val="231F20"/>
                </a:solidFill>
              </a:rPr>
              <a:t>identificação</a:t>
            </a:r>
            <a:r>
              <a:rPr lang="en-US" altLang="pt-BR" sz="1400" dirty="0">
                <a:solidFill>
                  <a:srgbClr val="231F20"/>
                </a:solidFill>
              </a:rPr>
              <a:t> e a </a:t>
            </a:r>
            <a:r>
              <a:rPr lang="en-US" altLang="pt-BR" sz="1400" dirty="0" err="1">
                <a:solidFill>
                  <a:srgbClr val="231F20"/>
                </a:solidFill>
              </a:rPr>
              <a:t>exclusão</a:t>
            </a:r>
            <a:r>
              <a:rPr lang="en-US" altLang="pt-BR" sz="1400" dirty="0">
                <a:solidFill>
                  <a:srgbClr val="231F20"/>
                </a:solidFill>
              </a:rPr>
              <a:t> dos </a:t>
            </a:r>
            <a:r>
              <a:rPr lang="en-US" altLang="pt-BR" sz="1400" dirty="0" err="1">
                <a:solidFill>
                  <a:srgbClr val="231F20"/>
                </a:solidFill>
              </a:rPr>
              <a:t>duplicados</a:t>
            </a:r>
            <a:r>
              <a:rPr lang="en-US" altLang="pt-BR" sz="1400" dirty="0">
                <a:solidFill>
                  <a:srgbClr val="231F20"/>
                </a:solidFill>
              </a:rPr>
              <a:t>. O EndNote Online </a:t>
            </a:r>
            <a:r>
              <a:rPr lang="en-US" altLang="pt-BR" sz="1400" dirty="0" err="1">
                <a:solidFill>
                  <a:srgbClr val="231F20"/>
                </a:solidFill>
              </a:rPr>
              <a:t>compara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os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campos</a:t>
            </a:r>
            <a:r>
              <a:rPr lang="en-US" altLang="pt-BR" sz="1400" dirty="0">
                <a:solidFill>
                  <a:srgbClr val="231F20"/>
                </a:solidFill>
              </a:rPr>
              <a:t> Autor, </a:t>
            </a:r>
            <a:r>
              <a:rPr lang="en-US" altLang="pt-BR" sz="1400" dirty="0" err="1">
                <a:solidFill>
                  <a:srgbClr val="231F20"/>
                </a:solidFill>
              </a:rPr>
              <a:t>Ano</a:t>
            </a:r>
            <a:r>
              <a:rPr lang="en-US" altLang="pt-BR" sz="1400" dirty="0">
                <a:solidFill>
                  <a:srgbClr val="231F20"/>
                </a:solidFill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</a:rPr>
              <a:t>Título</a:t>
            </a:r>
            <a:r>
              <a:rPr lang="en-US" altLang="pt-BR" sz="1400" dirty="0">
                <a:solidFill>
                  <a:srgbClr val="231F20"/>
                </a:solidFill>
              </a:rPr>
              <a:t> e Tipo de </a:t>
            </a:r>
            <a:r>
              <a:rPr lang="en-US" altLang="pt-BR" sz="1400" dirty="0" err="1">
                <a:solidFill>
                  <a:srgbClr val="231F20"/>
                </a:solidFill>
              </a:rPr>
              <a:t>Documento</a:t>
            </a:r>
            <a:r>
              <a:rPr lang="en-US" altLang="pt-BR" sz="1400" dirty="0">
                <a:solidFill>
                  <a:srgbClr val="231F20"/>
                </a:solidFill>
              </a:rPr>
              <a:t> ao </a:t>
            </a:r>
            <a:r>
              <a:rPr lang="en-US" altLang="pt-BR" sz="1400" dirty="0" err="1">
                <a:solidFill>
                  <a:srgbClr val="231F20"/>
                </a:solidFill>
              </a:rPr>
              <a:t>identificar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duplicatas</a:t>
            </a:r>
            <a:r>
              <a:rPr lang="en-US" altLang="pt-BR" sz="1400" dirty="0">
                <a:solidFill>
                  <a:srgbClr val="231F20"/>
                </a:solidFill>
              </a:rPr>
              <a:t>.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3363A560-9C0E-48FB-A3CC-A10B43295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16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xmlns="" id="{29F02F57-2CB1-48F1-B33C-056F78757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B67E3712-E259-4749-8EC6-82C1CE4931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D842431B-8939-4B73-8712-58A85AF385DD}"/>
              </a:ext>
            </a:extLst>
          </p:cNvPr>
          <p:cNvGrpSpPr/>
          <p:nvPr/>
        </p:nvGrpSpPr>
        <p:grpSpPr>
          <a:xfrm>
            <a:off x="104893" y="1063778"/>
            <a:ext cx="4378618" cy="4258411"/>
            <a:chOff x="104893" y="1159640"/>
            <a:chExt cx="4378618" cy="4258411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xmlns="" id="{8677D71C-5F66-4499-BEAA-A3A425438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893" y="1312733"/>
              <a:ext cx="4378618" cy="410531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xmlns="" id="{6E4B8A07-B322-4EB2-BFEA-73866C0628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6236" y="1159640"/>
              <a:ext cx="195414" cy="2768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xmlns="" id="{4518C461-2F0A-45E8-B22F-272836E17D5F}"/>
                </a:ext>
              </a:extLst>
            </p:cNvPr>
            <p:cNvSpPr/>
            <p:nvPr/>
          </p:nvSpPr>
          <p:spPr>
            <a:xfrm flipV="1">
              <a:off x="435080" y="4748355"/>
              <a:ext cx="718593" cy="1566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xmlns="" id="{F7D6E3B7-A490-44BC-BC93-CB4034EA9092}"/>
                </a:ext>
              </a:extLst>
            </p:cNvPr>
            <p:cNvSpPr/>
            <p:nvPr/>
          </p:nvSpPr>
          <p:spPr>
            <a:xfrm flipV="1">
              <a:off x="2777615" y="1626613"/>
              <a:ext cx="784120" cy="1505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xmlns="" id="{51EC1547-8E43-45A7-BAB7-5322EAF67727}"/>
                </a:ext>
              </a:extLst>
            </p:cNvPr>
            <p:cNvSpPr/>
            <p:nvPr/>
          </p:nvSpPr>
          <p:spPr>
            <a:xfrm flipV="1">
              <a:off x="169011" y="5137944"/>
              <a:ext cx="3156750" cy="1505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7" name="Rectangle 13">
            <a:extLst>
              <a:ext uri="{FF2B5EF4-FFF2-40B4-BE49-F238E27FC236}">
                <a16:creationId xmlns:a16="http://schemas.microsoft.com/office/drawing/2014/main" xmlns="" id="{0399F82E-F06A-4101-9A11-372D50F64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200" y="4339393"/>
            <a:ext cx="3766727" cy="40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400" dirty="0">
                <a:solidFill>
                  <a:srgbClr val="231F20"/>
                </a:solidFill>
              </a:rPr>
              <a:t>Se </a:t>
            </a:r>
            <a:r>
              <a:rPr lang="en-US" altLang="pt-BR" sz="1400" dirty="0" err="1">
                <a:solidFill>
                  <a:srgbClr val="231F20"/>
                </a:solidFill>
              </a:rPr>
              <a:t>desejar</a:t>
            </a:r>
            <a:r>
              <a:rPr lang="en-US" altLang="pt-BR" sz="1400" dirty="0">
                <a:solidFill>
                  <a:srgbClr val="231F20"/>
                </a:solidFill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</a:rPr>
              <a:t>altere</a:t>
            </a:r>
            <a:r>
              <a:rPr lang="en-US" altLang="pt-BR" sz="1400" dirty="0">
                <a:solidFill>
                  <a:srgbClr val="231F20"/>
                </a:solidFill>
              </a:rPr>
              <a:t> o </a:t>
            </a:r>
            <a:r>
              <a:rPr lang="en-US" altLang="pt-BR" sz="1400" dirty="0" err="1">
                <a:solidFill>
                  <a:srgbClr val="231F20"/>
                </a:solidFill>
              </a:rPr>
              <a:t>idioma</a:t>
            </a:r>
            <a:r>
              <a:rPr lang="en-US" altLang="pt-BR" sz="1400" dirty="0">
                <a:solidFill>
                  <a:srgbClr val="231F20"/>
                </a:solidFill>
              </a:rPr>
              <a:t> da </a:t>
            </a:r>
            <a:r>
              <a:rPr lang="en-US" altLang="pt-BR" sz="1400" dirty="0" err="1">
                <a:solidFill>
                  <a:srgbClr val="231F20"/>
                </a:solidFill>
              </a:rPr>
              <a:t>plataforma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na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opção</a:t>
            </a:r>
            <a:r>
              <a:rPr lang="en-US" altLang="pt-BR" sz="1400" dirty="0">
                <a:solidFill>
                  <a:srgbClr val="231F20"/>
                </a:solidFill>
              </a:rPr>
              <a:t> de </a:t>
            </a:r>
            <a:r>
              <a:rPr lang="en-US" altLang="pt-BR" sz="1400" dirty="0" err="1">
                <a:solidFill>
                  <a:srgbClr val="231F20"/>
                </a:solidFill>
              </a:rPr>
              <a:t>visualização</a:t>
            </a:r>
            <a:r>
              <a:rPr lang="en-US" altLang="pt-BR" sz="1400" dirty="0">
                <a:solidFill>
                  <a:srgbClr val="231F20"/>
                </a:solidFill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</a:rPr>
              <a:t>na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parte</a:t>
            </a:r>
            <a:r>
              <a:rPr lang="en-US" altLang="pt-BR" sz="1400" dirty="0">
                <a:solidFill>
                  <a:srgbClr val="231F20"/>
                </a:solidFill>
              </a:rPr>
              <a:t> inferior da </a:t>
            </a:r>
            <a:r>
              <a:rPr lang="en-US" altLang="pt-BR" sz="1400" dirty="0" err="1">
                <a:solidFill>
                  <a:srgbClr val="231F20"/>
                </a:solidFill>
              </a:rPr>
              <a:t>página</a:t>
            </a:r>
            <a:r>
              <a:rPr lang="en-US" altLang="pt-BR" sz="1400" dirty="0">
                <a:solidFill>
                  <a:srgbClr val="231F20"/>
                </a:solidFill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>
            <a:extLst>
              <a:ext uri="{FF2B5EF4-FFF2-40B4-BE49-F238E27FC236}">
                <a16:creationId xmlns:a16="http://schemas.microsoft.com/office/drawing/2014/main" xmlns="" id="{BC855F1D-9D86-4F4C-94CF-D8FA0D6F4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59" y="839197"/>
            <a:ext cx="1420812" cy="29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 err="1">
                <a:solidFill>
                  <a:srgbClr val="231F20"/>
                </a:solidFill>
                <a:latin typeface="+mj-lt"/>
              </a:rPr>
              <a:t>Formatar</a:t>
            </a:r>
            <a:endParaRPr lang="en-US" altLang="pt-BR" sz="1900" b="1" dirty="0">
              <a:solidFill>
                <a:srgbClr val="231F20"/>
              </a:solidFill>
              <a:latin typeface="+mj-lt"/>
            </a:endParaRPr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xmlns="" id="{D794EC4B-D813-4F3D-8DFC-A61BA45A7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59" y="4456620"/>
            <a:ext cx="7897889" cy="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563"/>
              </a:lnSpc>
            </a:pP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Na aba "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Formato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", é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possível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exportar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suas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no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formato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mais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conveniente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(HTML, TXT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ou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RTF) e no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estilo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bibliográfico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desejado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.</a:t>
            </a:r>
          </a:p>
          <a:p>
            <a:pPr eaLnBrk="1" hangingPunct="1">
              <a:lnSpc>
                <a:spcPts val="1563"/>
              </a:lnSpc>
            </a:pPr>
            <a:endParaRPr lang="en-US" altLang="pt-BR" sz="1400" dirty="0">
              <a:solidFill>
                <a:srgbClr val="231F20"/>
              </a:solidFill>
              <a:latin typeface="+mn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4E8EF1C-35A1-4CC4-83CC-4295B9E15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8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xmlns="" id="{4525C4F2-C645-4317-993C-EEA0C4171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18" y="5020105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D7046A00-590A-4634-B1B2-D2D49AB766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88DFC971-D6E0-49DB-9D79-BDB17AEF329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0CCD341D-9EDA-43D3-8989-E57F7473C6BB}"/>
              </a:ext>
            </a:extLst>
          </p:cNvPr>
          <p:cNvSpPr/>
          <p:nvPr/>
        </p:nvSpPr>
        <p:spPr>
          <a:xfrm>
            <a:off x="6350" y="4920270"/>
            <a:ext cx="723026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ts val="1563"/>
              </a:lnSpc>
            </a:pPr>
            <a:r>
              <a:rPr lang="en-US" altLang="pt-BR" sz="1400" dirty="0">
                <a:solidFill>
                  <a:srgbClr val="231F20"/>
                </a:solidFill>
              </a:rPr>
              <a:t>Clique em "</a:t>
            </a:r>
            <a:r>
              <a:rPr lang="en-US" altLang="pt-BR" sz="1400" dirty="0" err="1">
                <a:solidFill>
                  <a:srgbClr val="231F20"/>
                </a:solidFill>
              </a:rPr>
              <a:t>Selecionar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Favoritos</a:t>
            </a:r>
            <a:r>
              <a:rPr lang="en-US" altLang="pt-BR" sz="1400" dirty="0">
                <a:solidFill>
                  <a:srgbClr val="231F20"/>
                </a:solidFill>
              </a:rPr>
              <a:t>" para </a:t>
            </a:r>
            <a:r>
              <a:rPr lang="en-US" altLang="pt-BR" sz="1400" dirty="0" err="1">
                <a:solidFill>
                  <a:srgbClr val="231F20"/>
                </a:solidFill>
              </a:rPr>
              <a:t>escolher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até</a:t>
            </a:r>
            <a:r>
              <a:rPr lang="en-US" altLang="pt-BR" sz="1400" dirty="0">
                <a:solidFill>
                  <a:srgbClr val="231F20"/>
                </a:solidFill>
              </a:rPr>
              <a:t> 25 </a:t>
            </a:r>
            <a:r>
              <a:rPr lang="en-US" altLang="pt-BR" sz="1400" dirty="0" err="1">
                <a:solidFill>
                  <a:srgbClr val="231F20"/>
                </a:solidFill>
              </a:rPr>
              <a:t>estilos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bibliográficos</a:t>
            </a:r>
            <a:r>
              <a:rPr lang="en-US" altLang="pt-BR" sz="1400" dirty="0">
                <a:solidFill>
                  <a:srgbClr val="231F20"/>
                </a:solidFill>
              </a:rPr>
              <a:t> que </a:t>
            </a:r>
            <a:r>
              <a:rPr lang="en-US" altLang="pt-BR" sz="1400" dirty="0" err="1">
                <a:solidFill>
                  <a:srgbClr val="231F20"/>
                </a:solidFill>
              </a:rPr>
              <a:t>deseja</a:t>
            </a:r>
            <a:r>
              <a:rPr lang="en-US" altLang="pt-BR" sz="1400" dirty="0">
                <a:solidFill>
                  <a:srgbClr val="231F20"/>
                </a:solidFill>
              </a:rPr>
              <a:t> que </a:t>
            </a:r>
            <a:r>
              <a:rPr lang="en-US" altLang="pt-BR" sz="1400" dirty="0" err="1">
                <a:solidFill>
                  <a:srgbClr val="231F20"/>
                </a:solidFill>
              </a:rPr>
              <a:t>fiquem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disponíveis</a:t>
            </a:r>
            <a:r>
              <a:rPr lang="en-US" altLang="pt-BR" sz="1400" dirty="0">
                <a:solidFill>
                  <a:srgbClr val="231F20"/>
                </a:solidFill>
              </a:rPr>
              <a:t> no Word para sua </a:t>
            </a:r>
            <a:r>
              <a:rPr lang="en-US" altLang="pt-BR" sz="1400" dirty="0" err="1">
                <a:solidFill>
                  <a:srgbClr val="231F20"/>
                </a:solidFill>
              </a:rPr>
              <a:t>edição</a:t>
            </a:r>
            <a:r>
              <a:rPr lang="en-US" altLang="pt-BR" sz="1400" dirty="0">
                <a:solidFill>
                  <a:srgbClr val="231F20"/>
                </a:solidFill>
              </a:rPr>
              <a:t>. 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xmlns="" id="{5DC9FBD0-C219-459B-97B9-A1EF618C6C1C}"/>
              </a:ext>
            </a:extLst>
          </p:cNvPr>
          <p:cNvGrpSpPr/>
          <p:nvPr/>
        </p:nvGrpSpPr>
        <p:grpSpPr>
          <a:xfrm>
            <a:off x="106460" y="1220046"/>
            <a:ext cx="7897889" cy="3132140"/>
            <a:chOff x="70454" y="1176200"/>
            <a:chExt cx="7182660" cy="2644778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F22C6526-C530-4BE6-9569-D2872A47B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454" y="1176200"/>
              <a:ext cx="7182660" cy="26447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xmlns="" id="{D3F7C94F-2B3E-4C2A-9EC4-138D81F67E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2499" y="1811111"/>
              <a:ext cx="282129" cy="2799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A8649FB2-3517-44B6-BCFE-F3933B80F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42" y="1820554"/>
            <a:ext cx="1537896" cy="329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206AF835-C3F2-48EF-9CBA-64DBD7CD284B}"/>
              </a:ext>
            </a:extLst>
          </p:cNvPr>
          <p:cNvSpPr/>
          <p:nvPr/>
        </p:nvSpPr>
        <p:spPr>
          <a:xfrm flipV="1">
            <a:off x="2956573" y="2612571"/>
            <a:ext cx="1152290" cy="185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>
            <a:extLst>
              <a:ext uri="{FF2B5EF4-FFF2-40B4-BE49-F238E27FC236}">
                <a16:creationId xmlns:a16="http://schemas.microsoft.com/office/drawing/2014/main" xmlns="" id="{BC855F1D-9D86-4F4C-94CF-D8FA0D6F4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18" y="840247"/>
            <a:ext cx="3539265" cy="29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 err="1">
                <a:solidFill>
                  <a:srgbClr val="231F20"/>
                </a:solidFill>
                <a:latin typeface="+mj-lt"/>
              </a:rPr>
              <a:t>Formate</a:t>
            </a:r>
            <a:r>
              <a:rPr lang="en-US" altLang="pt-BR" sz="1900" b="1" dirty="0">
                <a:solidFill>
                  <a:srgbClr val="231F20"/>
                </a:solidFill>
                <a:latin typeface="+mj-lt"/>
              </a:rPr>
              <a:t> </a:t>
            </a:r>
            <a:r>
              <a:rPr lang="en-US" altLang="pt-BR" sz="1900" b="1" dirty="0" err="1">
                <a:solidFill>
                  <a:srgbClr val="231F20"/>
                </a:solidFill>
                <a:latin typeface="+mj-lt"/>
              </a:rPr>
              <a:t>seu</a:t>
            </a:r>
            <a:r>
              <a:rPr lang="en-US" altLang="pt-BR" sz="1900" b="1" dirty="0">
                <a:solidFill>
                  <a:srgbClr val="231F20"/>
                </a:solidFill>
                <a:latin typeface="+mj-lt"/>
              </a:rPr>
              <a:t> </a:t>
            </a:r>
            <a:r>
              <a:rPr lang="en-US" altLang="pt-BR" sz="1900" b="1" dirty="0" err="1">
                <a:solidFill>
                  <a:srgbClr val="231F20"/>
                </a:solidFill>
                <a:latin typeface="+mj-lt"/>
              </a:rPr>
              <a:t>trabalho</a:t>
            </a:r>
            <a:r>
              <a:rPr lang="en-US" altLang="pt-BR" sz="1900" b="1" dirty="0">
                <a:solidFill>
                  <a:srgbClr val="231F20"/>
                </a:solidFill>
                <a:latin typeface="+mj-lt"/>
              </a:rPr>
              <a:t> no Word</a:t>
            </a:r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xmlns="" id="{D794EC4B-D813-4F3D-8DFC-A61BA45A7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19" y="4781431"/>
            <a:ext cx="7262160" cy="4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563"/>
              </a:lnSpc>
            </a:pP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Para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ativar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o EndNote Online no Microsoft Word, clique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na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aba "Downloads", e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siga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a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instalação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do</a:t>
            </a:r>
            <a:r>
              <a:rPr lang="en-US" sz="1400" dirty="0">
                <a:solidFill>
                  <a:srgbClr val="231F20"/>
                </a:solidFill>
              </a:rPr>
              <a:t> </a:t>
            </a:r>
            <a:r>
              <a:rPr lang="en-US" sz="1400" dirty="0">
                <a:solidFill>
                  <a:srgbClr val="7030A0"/>
                </a:solidFill>
              </a:rPr>
              <a:t>Cite-While-You-Write™ </a:t>
            </a:r>
            <a:r>
              <a:rPr lang="en-US" sz="1400" dirty="0">
                <a:solidFill>
                  <a:srgbClr val="231F20"/>
                </a:solidFill>
              </a:rPr>
              <a:t>para </a:t>
            </a:r>
            <a:r>
              <a:rPr lang="en-US" sz="1400" dirty="0" err="1">
                <a:solidFill>
                  <a:srgbClr val="231F20"/>
                </a:solidFill>
              </a:rPr>
              <a:t>inserir</a:t>
            </a:r>
            <a:r>
              <a:rPr lang="en-US" sz="1400" dirty="0">
                <a:solidFill>
                  <a:srgbClr val="231F20"/>
                </a:solidFill>
              </a:rPr>
              <a:t> </a:t>
            </a:r>
            <a:r>
              <a:rPr lang="en-US" sz="1400" dirty="0" err="1">
                <a:solidFill>
                  <a:srgbClr val="231F20"/>
                </a:solidFill>
              </a:rPr>
              <a:t>referências</a:t>
            </a:r>
            <a:r>
              <a:rPr lang="en-US" sz="1400" dirty="0">
                <a:solidFill>
                  <a:srgbClr val="231F20"/>
                </a:solidFill>
              </a:rPr>
              <a:t> e </a:t>
            </a:r>
            <a:r>
              <a:rPr lang="en-US" sz="1400" dirty="0" err="1">
                <a:solidFill>
                  <a:srgbClr val="231F20"/>
                </a:solidFill>
              </a:rPr>
              <a:t>formatar</a:t>
            </a:r>
            <a:r>
              <a:rPr lang="en-US" sz="1400" dirty="0">
                <a:solidFill>
                  <a:srgbClr val="231F20"/>
                </a:solidFill>
              </a:rPr>
              <a:t> </a:t>
            </a:r>
            <a:r>
              <a:rPr lang="en-US" sz="1400" dirty="0" err="1">
                <a:solidFill>
                  <a:srgbClr val="231F20"/>
                </a:solidFill>
              </a:rPr>
              <a:t>documentos</a:t>
            </a:r>
            <a:r>
              <a:rPr lang="en-US" sz="1400" dirty="0">
                <a:solidFill>
                  <a:srgbClr val="231F20"/>
                </a:solidFill>
              </a:rPr>
              <a:t> </a:t>
            </a:r>
            <a:r>
              <a:rPr lang="en-US" sz="1400" dirty="0" err="1">
                <a:solidFill>
                  <a:srgbClr val="231F20"/>
                </a:solidFill>
              </a:rPr>
              <a:t>instantaneamente</a:t>
            </a:r>
            <a:r>
              <a:rPr lang="en-US" sz="1400" dirty="0">
                <a:solidFill>
                  <a:srgbClr val="231F20"/>
                </a:solidFill>
              </a:rPr>
              <a:t>. </a:t>
            </a:r>
          </a:p>
          <a:p>
            <a:pPr eaLnBrk="1" hangingPunct="1">
              <a:lnSpc>
                <a:spcPts val="1563"/>
              </a:lnSpc>
            </a:pPr>
            <a:endParaRPr lang="en-US" altLang="pt-BR" sz="1400" dirty="0">
              <a:solidFill>
                <a:srgbClr val="231F20"/>
              </a:solidFill>
              <a:latin typeface="+mn-lt"/>
            </a:endParaRPr>
          </a:p>
          <a:p>
            <a:pPr eaLnBrk="1" hangingPunct="1">
              <a:lnSpc>
                <a:spcPts val="1563"/>
              </a:lnSpc>
            </a:pPr>
            <a:endParaRPr lang="en-US" altLang="pt-BR" sz="1400" dirty="0">
              <a:solidFill>
                <a:srgbClr val="231F20"/>
              </a:solidFill>
              <a:latin typeface="+mn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4E8EF1C-35A1-4CC4-83CC-4295B9E15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8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xmlns="" id="{4525C4F2-C645-4317-993C-EEA0C4171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18" y="5020105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D7046A00-590A-4634-B1B2-D2D49AB766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88DFC971-D6E0-49DB-9D79-BDB17AEF329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206AF835-C3F2-48EF-9CBA-64DBD7CD284B}"/>
              </a:ext>
            </a:extLst>
          </p:cNvPr>
          <p:cNvSpPr/>
          <p:nvPr/>
        </p:nvSpPr>
        <p:spPr>
          <a:xfrm flipV="1">
            <a:off x="2956573" y="2612571"/>
            <a:ext cx="1152290" cy="185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D1D66939-24F7-4725-8C6A-9C7E6276579F}"/>
              </a:ext>
            </a:extLst>
          </p:cNvPr>
          <p:cNvGrpSpPr/>
          <p:nvPr/>
        </p:nvGrpSpPr>
        <p:grpSpPr>
          <a:xfrm>
            <a:off x="159918" y="1236076"/>
            <a:ext cx="8739064" cy="3372458"/>
            <a:chOff x="159918" y="1236076"/>
            <a:chExt cx="8739064" cy="3372458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xmlns="" id="{9DB71311-DAAD-4696-888E-2FA72687F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918" y="1236076"/>
              <a:ext cx="8455231" cy="33036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xmlns="" id="{EC6CF650-D53C-4242-880B-58F10AD5C5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453"/>
            <a:stretch/>
          </p:blipFill>
          <p:spPr>
            <a:xfrm>
              <a:off x="2636322" y="3808159"/>
              <a:ext cx="6262660" cy="800375"/>
            </a:xfrm>
            <a:prstGeom prst="rect">
              <a:avLst/>
            </a:prstGeom>
            <a:ln w="9525"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BB702D8B-3FD9-4419-8C1C-D1EE6C54B585}"/>
                </a:ext>
              </a:extLst>
            </p:cNvPr>
            <p:cNvSpPr/>
            <p:nvPr/>
          </p:nvSpPr>
          <p:spPr>
            <a:xfrm flipV="1">
              <a:off x="3790999" y="1307251"/>
              <a:ext cx="650372" cy="3042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xmlns="" id="{1E741529-041A-4BBD-AEBB-B9295A27B3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3037" y="3035352"/>
              <a:ext cx="242651" cy="2196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xmlns="" id="{9CC1BBDA-A3A6-4855-ABBD-E901E859B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1650" y="3484635"/>
              <a:ext cx="242651" cy="2196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xmlns="" id="{8A2998AB-9381-4218-8A44-5754D5DAD8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42322" y="4052280"/>
              <a:ext cx="272827" cy="32163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402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xmlns="" id="{7EB8446C-447A-4D7F-BC58-6A0C9ACC4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630" y="1162229"/>
            <a:ext cx="7112267" cy="197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lnSpc>
                <a:spcPts val="1638"/>
              </a:lnSpc>
              <a:spcAft>
                <a:spcPts val="838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Clique no link “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  <a:hlinkClick r:id="rId2"/>
              </a:rPr>
              <a:t>Ajuda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” no canto superior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direito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da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área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identificação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do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usuário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, para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obter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descrições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detalhadas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ajuda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. Um menu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separado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por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temas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, com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diversas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opções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.</a:t>
            </a:r>
          </a:p>
          <a:p>
            <a:pPr marL="285750" indent="-285750" eaLnBrk="1" hangingPunct="1">
              <a:lnSpc>
                <a:spcPts val="1638"/>
              </a:lnSpc>
              <a:spcAft>
                <a:spcPts val="838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Para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contatar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o Suporte Técnico clique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  <a:hlinkClick r:id="rId3"/>
              </a:rPr>
              <a:t>aqui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</a:t>
            </a:r>
            <a:endParaRPr lang="en-US" altLang="pt-BR" sz="1500" u="sng" dirty="0">
              <a:solidFill>
                <a:srgbClr val="E37325"/>
              </a:solidFill>
              <a:latin typeface="+mn-lt"/>
            </a:endParaRPr>
          </a:p>
          <a:p>
            <a:pPr marL="285750" indent="-285750" eaLnBrk="1" hangingPunct="1">
              <a:lnSpc>
                <a:spcPts val="1638"/>
              </a:lnSpc>
              <a:spcAft>
                <a:spcPts val="838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altLang="pt-BR" sz="1500" dirty="0" err="1">
                <a:latin typeface="+mn-lt"/>
              </a:rPr>
              <a:t>Acessar</a:t>
            </a:r>
            <a:r>
              <a:rPr lang="en-US" altLang="pt-BR" sz="1500" dirty="0">
                <a:latin typeface="+mn-lt"/>
              </a:rPr>
              <a:t> </a:t>
            </a:r>
            <a:r>
              <a:rPr lang="en-US" altLang="pt-BR" sz="1500" dirty="0" err="1">
                <a:latin typeface="+mn-lt"/>
              </a:rPr>
              <a:t>módulos</a:t>
            </a:r>
            <a:r>
              <a:rPr lang="en-US" altLang="pt-BR" sz="1500" dirty="0">
                <a:latin typeface="+mn-lt"/>
              </a:rPr>
              <a:t> de treinamentos gravados no </a:t>
            </a:r>
            <a:r>
              <a:rPr lang="es-ES" sz="1500" u="sng" dirty="0">
                <a:latin typeface="Calibri" panose="020F0502020204030204"/>
                <a:hlinkClick r:id="rId4"/>
              </a:rPr>
              <a:t>P</a:t>
            </a:r>
            <a:r>
              <a:rPr lang="es-ES" sz="1500" dirty="0">
                <a:latin typeface="Calibri" panose="020F0502020204030204"/>
                <a:hlinkClick r:id="rId4"/>
              </a:rPr>
              <a:t>ortal de </a:t>
            </a:r>
            <a:r>
              <a:rPr lang="es-ES" sz="1500" dirty="0" err="1">
                <a:latin typeface="Calibri" panose="020F0502020204030204"/>
                <a:hlinkClick r:id="rId4"/>
              </a:rPr>
              <a:t>treinamentos</a:t>
            </a:r>
            <a:r>
              <a:rPr lang="es-ES" sz="1500" dirty="0">
                <a:latin typeface="Calibri" panose="020F0502020204030204"/>
              </a:rPr>
              <a:t> e </a:t>
            </a:r>
            <a:r>
              <a:rPr lang="es-ES" sz="1500" dirty="0" err="1">
                <a:latin typeface="Calibri" panose="020F0502020204030204"/>
                <a:hlinkClick r:id="rId5"/>
              </a:rPr>
              <a:t>aqui</a:t>
            </a:r>
            <a:r>
              <a:rPr lang="es-ES" sz="1500" dirty="0">
                <a:latin typeface="Calibri" panose="020F0502020204030204"/>
              </a:rPr>
              <a:t> </a:t>
            </a:r>
          </a:p>
          <a:p>
            <a:pPr marL="285750" indent="-285750" eaLnBrk="1" hangingPunct="1">
              <a:lnSpc>
                <a:spcPts val="1638"/>
              </a:lnSpc>
              <a:spcAft>
                <a:spcPts val="838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altLang="pt-BR" sz="1500" dirty="0" err="1">
                <a:solidFill>
                  <a:srgbClr val="231F20"/>
                </a:solidFill>
              </a:rPr>
              <a:t>Saiba</a:t>
            </a:r>
            <a:r>
              <a:rPr lang="en-US" altLang="pt-BR" sz="1500" dirty="0">
                <a:solidFill>
                  <a:srgbClr val="231F20"/>
                </a:solidFill>
              </a:rPr>
              <a:t> </a:t>
            </a:r>
            <a:r>
              <a:rPr lang="en-US" altLang="pt-BR" sz="1500" dirty="0" err="1">
                <a:solidFill>
                  <a:srgbClr val="231F20"/>
                </a:solidFill>
              </a:rPr>
              <a:t>mais</a:t>
            </a:r>
            <a:r>
              <a:rPr lang="en-US" altLang="pt-BR" sz="1500" dirty="0">
                <a:solidFill>
                  <a:srgbClr val="231F20"/>
                </a:solidFill>
              </a:rPr>
              <a:t> </a:t>
            </a:r>
            <a:r>
              <a:rPr lang="en-US" altLang="pt-BR" sz="1500" dirty="0" err="1">
                <a:solidFill>
                  <a:srgbClr val="231F20"/>
                </a:solidFill>
              </a:rPr>
              <a:t>sobre</a:t>
            </a:r>
            <a:r>
              <a:rPr lang="en-US" altLang="pt-BR" sz="1500" dirty="0">
                <a:solidFill>
                  <a:srgbClr val="231F20"/>
                </a:solidFill>
              </a:rPr>
              <a:t> as </a:t>
            </a:r>
            <a:r>
              <a:rPr lang="en-US" altLang="pt-BR" sz="1500" dirty="0" err="1">
                <a:solidFill>
                  <a:srgbClr val="231F20"/>
                </a:solidFill>
              </a:rPr>
              <a:t>diferenças</a:t>
            </a:r>
            <a:r>
              <a:rPr lang="en-US" altLang="pt-BR" sz="1500" dirty="0">
                <a:solidFill>
                  <a:srgbClr val="231F20"/>
                </a:solidFill>
              </a:rPr>
              <a:t> entre o EndNote Online e EndNote Desktop </a:t>
            </a:r>
            <a:r>
              <a:rPr lang="en-US" altLang="pt-BR" sz="1500" dirty="0" err="1">
                <a:solidFill>
                  <a:srgbClr val="231F20"/>
                </a:solidFill>
              </a:rPr>
              <a:t>clicando</a:t>
            </a:r>
            <a:r>
              <a:rPr lang="en-US" altLang="pt-BR" sz="1500" dirty="0">
                <a:solidFill>
                  <a:srgbClr val="231F20"/>
                </a:solidFill>
              </a:rPr>
              <a:t> </a:t>
            </a:r>
            <a:r>
              <a:rPr lang="en-US" altLang="pt-BR" sz="1500" dirty="0" err="1">
                <a:solidFill>
                  <a:srgbClr val="231F20"/>
                </a:solidFill>
                <a:hlinkClick r:id="rId6"/>
              </a:rPr>
              <a:t>aqui</a:t>
            </a:r>
            <a:endParaRPr lang="en-US" altLang="pt-BR" sz="1500" u="sng" dirty="0">
              <a:solidFill>
                <a:srgbClr val="205E9E"/>
              </a:solidFill>
              <a:latin typeface="+mn-lt"/>
            </a:endParaRPr>
          </a:p>
          <a:p>
            <a:pPr marL="285750" indent="-285750" eaLnBrk="1" hangingPunct="1">
              <a:lnSpc>
                <a:spcPts val="1638"/>
              </a:lnSpc>
              <a:spcAft>
                <a:spcPts val="838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altLang="pt-BR" sz="1500" dirty="0"/>
              <a:t>E-mail </a:t>
            </a:r>
            <a:r>
              <a:rPr lang="es-ES" sz="1500" dirty="0">
                <a:latin typeface="Calibri" panose="020F0502020204030204"/>
              </a:rPr>
              <a:t>de suporte ao </a:t>
            </a:r>
            <a:r>
              <a:rPr lang="es-ES" sz="1500" dirty="0" err="1">
                <a:latin typeface="Calibri" panose="020F0502020204030204"/>
              </a:rPr>
              <a:t>usuário</a:t>
            </a:r>
            <a:r>
              <a:rPr lang="es-ES" sz="1500" dirty="0">
                <a:latin typeface="Calibri" panose="020F0502020204030204"/>
              </a:rPr>
              <a:t>: </a:t>
            </a:r>
            <a:r>
              <a:rPr lang="en-US" sz="1500" dirty="0">
                <a:latin typeface="Calibri" panose="020F0502020204030204"/>
                <a:hlinkClick r:id="rId7"/>
              </a:rPr>
              <a:t>WoSG.support@clarivate.com</a:t>
            </a:r>
            <a:r>
              <a:rPr lang="en-US" sz="1500" dirty="0">
                <a:latin typeface="Calibri" panose="020F0502020204030204"/>
              </a:rPr>
              <a:t> </a:t>
            </a:r>
          </a:p>
          <a:p>
            <a:pPr marL="285750" indent="-285750" eaLnBrk="1" hangingPunct="1">
              <a:lnSpc>
                <a:spcPts val="1638"/>
              </a:lnSpc>
              <a:spcAft>
                <a:spcPts val="838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n-US" altLang="pt-BR" sz="1500" u="sng" dirty="0">
              <a:solidFill>
                <a:srgbClr val="205E9E"/>
              </a:solidFill>
              <a:latin typeface="+mn-lt"/>
              <a:hlinkClick r:id="rId8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2F285848-2317-4DCF-8EC2-A33504EC4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11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xmlns="" id="{29992DB4-2570-48DB-B8C4-D74E5A915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95" y="89209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6C73A7ED-4E52-40DA-B6F8-8AFAD5609F1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F1C52FB5-1D44-45AD-B825-D90B9E5E43F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56B7B8F-DD70-4E99-A0CA-E26F053E2583}"/>
              </a:ext>
            </a:extLst>
          </p:cNvPr>
          <p:cNvSpPr/>
          <p:nvPr/>
        </p:nvSpPr>
        <p:spPr>
          <a:xfrm>
            <a:off x="71248" y="814692"/>
            <a:ext cx="170040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spcAft>
                <a:spcPts val="1888"/>
              </a:spcAft>
            </a:pPr>
            <a:r>
              <a:rPr lang="en-US" altLang="pt-BR" sz="1900" b="1" dirty="0" err="1">
                <a:solidFill>
                  <a:srgbClr val="231F20"/>
                </a:solidFill>
                <a:latin typeface="+mj-lt"/>
              </a:rPr>
              <a:t>Obtendo</a:t>
            </a:r>
            <a:r>
              <a:rPr lang="en-US" altLang="pt-BR" sz="1900" b="1" dirty="0">
                <a:solidFill>
                  <a:srgbClr val="231F20"/>
                </a:solidFill>
                <a:latin typeface="+mj-lt"/>
              </a:rPr>
              <a:t> </a:t>
            </a:r>
            <a:r>
              <a:rPr lang="en-US" altLang="pt-BR" sz="1900" b="1" dirty="0" err="1">
                <a:solidFill>
                  <a:srgbClr val="231F20"/>
                </a:solidFill>
                <a:latin typeface="+mj-lt"/>
              </a:rPr>
              <a:t>ajuda</a:t>
            </a:r>
            <a:endParaRPr lang="en-US" altLang="pt-BR" sz="1900" b="1" dirty="0">
              <a:solidFill>
                <a:srgbClr val="231F20"/>
              </a:solidFill>
              <a:latin typeface="+mj-lt"/>
            </a:endParaRP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xmlns="" id="{F9C6313B-3AFC-453B-9460-BD3C5667F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9" y="1474648"/>
            <a:ext cx="1699071" cy="350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CD4C2E41-87C6-43C5-ADA4-CAF01E8E28E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719" b="-1"/>
          <a:stretch/>
        </p:blipFill>
        <p:spPr>
          <a:xfrm>
            <a:off x="1305317" y="3611372"/>
            <a:ext cx="7838683" cy="1882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1F96998-0541-5143-AED7-54EE419F36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5216" y="4428341"/>
            <a:ext cx="4672878" cy="427801"/>
          </a:xfrm>
        </p:spPr>
        <p:txBody>
          <a:bodyPr/>
          <a:lstStyle/>
          <a:p>
            <a:pPr lvl="0" algn="ctr"/>
            <a:r>
              <a:rPr lang="en-US" sz="2000" dirty="0" err="1"/>
              <a:t>Saiba</a:t>
            </a:r>
            <a:r>
              <a:rPr lang="en-US" sz="2000" dirty="0"/>
              <a:t> </a:t>
            </a:r>
            <a:r>
              <a:rPr lang="en-US" sz="2000" dirty="0" err="1"/>
              <a:t>mais</a:t>
            </a:r>
            <a:r>
              <a:rPr lang="en-US" sz="2000" dirty="0"/>
              <a:t>!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www.webofsciencegroup.com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  </a:t>
            </a: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xmlns="" id="{F3FBBC1F-0C57-44C1-B188-5A2334138CEC}"/>
              </a:ext>
            </a:extLst>
          </p:cNvPr>
          <p:cNvGrpSpPr>
            <a:grpSpLocks/>
          </p:cNvGrpSpPr>
          <p:nvPr/>
        </p:nvGrpSpPr>
        <p:grpSpPr bwMode="auto">
          <a:xfrm>
            <a:off x="1431235" y="1304314"/>
            <a:ext cx="4216529" cy="4013121"/>
            <a:chOff x="0" y="0"/>
            <a:chExt cx="7493" cy="674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21DFE8A9-3D1D-4896-B44F-D581A028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" y="877"/>
              <a:ext cx="672" cy="393"/>
            </a:xfrm>
            <a:custGeom>
              <a:avLst/>
              <a:gdLst>
                <a:gd name="T0" fmla="*/ 403 w 672"/>
                <a:gd name="T1" fmla="*/ 0 h 393"/>
                <a:gd name="T2" fmla="*/ 338 w 672"/>
                <a:gd name="T3" fmla="*/ 194 h 393"/>
                <a:gd name="T4" fmla="*/ 279 w 672"/>
                <a:gd name="T5" fmla="*/ 296 h 393"/>
                <a:gd name="T6" fmla="*/ 193 w 672"/>
                <a:gd name="T7" fmla="*/ 339 h 393"/>
                <a:gd name="T8" fmla="*/ 47 w 672"/>
                <a:gd name="T9" fmla="*/ 358 h 393"/>
                <a:gd name="T10" fmla="*/ 14 w 672"/>
                <a:gd name="T11" fmla="*/ 362 h 393"/>
                <a:gd name="T12" fmla="*/ 0 w 672"/>
                <a:gd name="T13" fmla="*/ 368 h 393"/>
                <a:gd name="T14" fmla="*/ 3 w 672"/>
                <a:gd name="T15" fmla="*/ 374 h 393"/>
                <a:gd name="T16" fmla="*/ 21 w 672"/>
                <a:gd name="T17" fmla="*/ 380 h 393"/>
                <a:gd name="T18" fmla="*/ 53 w 672"/>
                <a:gd name="T19" fmla="*/ 386 h 393"/>
                <a:gd name="T20" fmla="*/ 96 w 672"/>
                <a:gd name="T21" fmla="*/ 390 h 393"/>
                <a:gd name="T22" fmla="*/ 147 w 672"/>
                <a:gd name="T23" fmla="*/ 392 h 393"/>
                <a:gd name="T24" fmla="*/ 205 w 672"/>
                <a:gd name="T25" fmla="*/ 392 h 393"/>
                <a:gd name="T26" fmla="*/ 267 w 672"/>
                <a:gd name="T27" fmla="*/ 389 h 393"/>
                <a:gd name="T28" fmla="*/ 332 w 672"/>
                <a:gd name="T29" fmla="*/ 383 h 393"/>
                <a:gd name="T30" fmla="*/ 397 w 672"/>
                <a:gd name="T31" fmla="*/ 372 h 393"/>
                <a:gd name="T32" fmla="*/ 460 w 672"/>
                <a:gd name="T33" fmla="*/ 357 h 393"/>
                <a:gd name="T34" fmla="*/ 519 w 672"/>
                <a:gd name="T35" fmla="*/ 337 h 393"/>
                <a:gd name="T36" fmla="*/ 572 w 672"/>
                <a:gd name="T37" fmla="*/ 311 h 393"/>
                <a:gd name="T38" fmla="*/ 616 w 672"/>
                <a:gd name="T39" fmla="*/ 279 h 393"/>
                <a:gd name="T40" fmla="*/ 650 w 672"/>
                <a:gd name="T41" fmla="*/ 240 h 393"/>
                <a:gd name="T42" fmla="*/ 671 w 672"/>
                <a:gd name="T43" fmla="*/ 193 h 393"/>
                <a:gd name="T44" fmla="*/ 403 w 672"/>
                <a:gd name="T45" fmla="*/ 0 h 3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2" h="393">
                  <a:moveTo>
                    <a:pt x="403" y="0"/>
                  </a:moveTo>
                  <a:lnTo>
                    <a:pt x="338" y="194"/>
                  </a:lnTo>
                  <a:lnTo>
                    <a:pt x="279" y="296"/>
                  </a:lnTo>
                  <a:lnTo>
                    <a:pt x="193" y="339"/>
                  </a:lnTo>
                  <a:lnTo>
                    <a:pt x="47" y="358"/>
                  </a:lnTo>
                  <a:lnTo>
                    <a:pt x="14" y="362"/>
                  </a:lnTo>
                  <a:lnTo>
                    <a:pt x="0" y="368"/>
                  </a:lnTo>
                  <a:lnTo>
                    <a:pt x="3" y="374"/>
                  </a:lnTo>
                  <a:lnTo>
                    <a:pt x="21" y="380"/>
                  </a:lnTo>
                  <a:lnTo>
                    <a:pt x="53" y="386"/>
                  </a:lnTo>
                  <a:lnTo>
                    <a:pt x="96" y="390"/>
                  </a:lnTo>
                  <a:lnTo>
                    <a:pt x="147" y="392"/>
                  </a:lnTo>
                  <a:lnTo>
                    <a:pt x="205" y="392"/>
                  </a:lnTo>
                  <a:lnTo>
                    <a:pt x="267" y="389"/>
                  </a:lnTo>
                  <a:lnTo>
                    <a:pt x="332" y="383"/>
                  </a:lnTo>
                  <a:lnTo>
                    <a:pt x="397" y="372"/>
                  </a:lnTo>
                  <a:lnTo>
                    <a:pt x="460" y="357"/>
                  </a:lnTo>
                  <a:lnTo>
                    <a:pt x="519" y="337"/>
                  </a:lnTo>
                  <a:lnTo>
                    <a:pt x="572" y="311"/>
                  </a:lnTo>
                  <a:lnTo>
                    <a:pt x="616" y="279"/>
                  </a:lnTo>
                  <a:lnTo>
                    <a:pt x="650" y="240"/>
                  </a:lnTo>
                  <a:lnTo>
                    <a:pt x="671" y="19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5A357C09-2620-4655-9463-31C449DE2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0"/>
              <a:ext cx="4033" cy="1107"/>
            </a:xfrm>
            <a:custGeom>
              <a:avLst/>
              <a:gdLst>
                <a:gd name="T0" fmla="*/ 3510 w 4033"/>
                <a:gd name="T1" fmla="*/ 0 h 1107"/>
                <a:gd name="T2" fmla="*/ 521 w 4033"/>
                <a:gd name="T3" fmla="*/ 0 h 1107"/>
                <a:gd name="T4" fmla="*/ 444 w 4033"/>
                <a:gd name="T5" fmla="*/ 4 h 1107"/>
                <a:gd name="T6" fmla="*/ 371 w 4033"/>
                <a:gd name="T7" fmla="*/ 19 h 1107"/>
                <a:gd name="T8" fmla="*/ 301 w 4033"/>
                <a:gd name="T9" fmla="*/ 42 h 1107"/>
                <a:gd name="T10" fmla="*/ 237 w 4033"/>
                <a:gd name="T11" fmla="*/ 73 h 1107"/>
                <a:gd name="T12" fmla="*/ 179 w 4033"/>
                <a:gd name="T13" fmla="*/ 111 h 1107"/>
                <a:gd name="T14" fmla="*/ 128 w 4033"/>
                <a:gd name="T15" fmla="*/ 156 h 1107"/>
                <a:gd name="T16" fmla="*/ 84 w 4033"/>
                <a:gd name="T17" fmla="*/ 207 h 1107"/>
                <a:gd name="T18" fmla="*/ 48 w 4033"/>
                <a:gd name="T19" fmla="*/ 262 h 1107"/>
                <a:gd name="T20" fmla="*/ 22 w 4033"/>
                <a:gd name="T21" fmla="*/ 322 h 1107"/>
                <a:gd name="T22" fmla="*/ 5 w 4033"/>
                <a:gd name="T23" fmla="*/ 386 h 1107"/>
                <a:gd name="T24" fmla="*/ 0 w 4033"/>
                <a:gd name="T25" fmla="*/ 453 h 1107"/>
                <a:gd name="T26" fmla="*/ 0 w 4033"/>
                <a:gd name="T27" fmla="*/ 653 h 1107"/>
                <a:gd name="T28" fmla="*/ 5 w 4033"/>
                <a:gd name="T29" fmla="*/ 720 h 1107"/>
                <a:gd name="T30" fmla="*/ 22 w 4033"/>
                <a:gd name="T31" fmla="*/ 783 h 1107"/>
                <a:gd name="T32" fmla="*/ 48 w 4033"/>
                <a:gd name="T33" fmla="*/ 844 h 1107"/>
                <a:gd name="T34" fmla="*/ 84 w 4033"/>
                <a:gd name="T35" fmla="*/ 899 h 1107"/>
                <a:gd name="T36" fmla="*/ 128 w 4033"/>
                <a:gd name="T37" fmla="*/ 950 h 1107"/>
                <a:gd name="T38" fmla="*/ 179 w 4033"/>
                <a:gd name="T39" fmla="*/ 995 h 1107"/>
                <a:gd name="T40" fmla="*/ 237 w 4033"/>
                <a:gd name="T41" fmla="*/ 1033 h 1107"/>
                <a:gd name="T42" fmla="*/ 301 w 4033"/>
                <a:gd name="T43" fmla="*/ 1064 h 1107"/>
                <a:gd name="T44" fmla="*/ 371 w 4033"/>
                <a:gd name="T45" fmla="*/ 1087 h 1107"/>
                <a:gd name="T46" fmla="*/ 444 w 4033"/>
                <a:gd name="T47" fmla="*/ 1101 h 1107"/>
                <a:gd name="T48" fmla="*/ 521 w 4033"/>
                <a:gd name="T49" fmla="*/ 1106 h 1107"/>
                <a:gd name="T50" fmla="*/ 3510 w 4033"/>
                <a:gd name="T51" fmla="*/ 1106 h 1107"/>
                <a:gd name="T52" fmla="*/ 3587 w 4033"/>
                <a:gd name="T53" fmla="*/ 1101 h 1107"/>
                <a:gd name="T54" fmla="*/ 3660 w 4033"/>
                <a:gd name="T55" fmla="*/ 1087 h 1107"/>
                <a:gd name="T56" fmla="*/ 3730 w 4033"/>
                <a:gd name="T57" fmla="*/ 1064 h 1107"/>
                <a:gd name="T58" fmla="*/ 3794 w 4033"/>
                <a:gd name="T59" fmla="*/ 1033 h 1107"/>
                <a:gd name="T60" fmla="*/ 3852 w 4033"/>
                <a:gd name="T61" fmla="*/ 995 h 1107"/>
                <a:gd name="T62" fmla="*/ 3903 w 4033"/>
                <a:gd name="T63" fmla="*/ 950 h 1107"/>
                <a:gd name="T64" fmla="*/ 3947 w 4033"/>
                <a:gd name="T65" fmla="*/ 899 h 1107"/>
                <a:gd name="T66" fmla="*/ 3983 w 4033"/>
                <a:gd name="T67" fmla="*/ 844 h 1107"/>
                <a:gd name="T68" fmla="*/ 4009 w 4033"/>
                <a:gd name="T69" fmla="*/ 783 h 1107"/>
                <a:gd name="T70" fmla="*/ 4026 w 4033"/>
                <a:gd name="T71" fmla="*/ 720 h 1107"/>
                <a:gd name="T72" fmla="*/ 4032 w 4033"/>
                <a:gd name="T73" fmla="*/ 653 h 1107"/>
                <a:gd name="T74" fmla="*/ 4032 w 4033"/>
                <a:gd name="T75" fmla="*/ 453 h 1107"/>
                <a:gd name="T76" fmla="*/ 4026 w 4033"/>
                <a:gd name="T77" fmla="*/ 386 h 1107"/>
                <a:gd name="T78" fmla="*/ 4009 w 4033"/>
                <a:gd name="T79" fmla="*/ 322 h 1107"/>
                <a:gd name="T80" fmla="*/ 3983 w 4033"/>
                <a:gd name="T81" fmla="*/ 262 h 1107"/>
                <a:gd name="T82" fmla="*/ 3947 w 4033"/>
                <a:gd name="T83" fmla="*/ 207 h 1107"/>
                <a:gd name="T84" fmla="*/ 3903 w 4033"/>
                <a:gd name="T85" fmla="*/ 156 h 1107"/>
                <a:gd name="T86" fmla="*/ 3852 w 4033"/>
                <a:gd name="T87" fmla="*/ 111 h 1107"/>
                <a:gd name="T88" fmla="*/ 3794 w 4033"/>
                <a:gd name="T89" fmla="*/ 73 h 1107"/>
                <a:gd name="T90" fmla="*/ 3730 w 4033"/>
                <a:gd name="T91" fmla="*/ 42 h 1107"/>
                <a:gd name="T92" fmla="*/ 3660 w 4033"/>
                <a:gd name="T93" fmla="*/ 19 h 1107"/>
                <a:gd name="T94" fmla="*/ 3587 w 4033"/>
                <a:gd name="T95" fmla="*/ 4 h 1107"/>
                <a:gd name="T96" fmla="*/ 3510 w 4033"/>
                <a:gd name="T97" fmla="*/ 0 h 11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33" h="1107">
                  <a:moveTo>
                    <a:pt x="3510" y="0"/>
                  </a:moveTo>
                  <a:lnTo>
                    <a:pt x="521" y="0"/>
                  </a:lnTo>
                  <a:lnTo>
                    <a:pt x="444" y="4"/>
                  </a:lnTo>
                  <a:lnTo>
                    <a:pt x="371" y="19"/>
                  </a:lnTo>
                  <a:lnTo>
                    <a:pt x="301" y="42"/>
                  </a:lnTo>
                  <a:lnTo>
                    <a:pt x="237" y="73"/>
                  </a:lnTo>
                  <a:lnTo>
                    <a:pt x="179" y="111"/>
                  </a:lnTo>
                  <a:lnTo>
                    <a:pt x="128" y="156"/>
                  </a:lnTo>
                  <a:lnTo>
                    <a:pt x="84" y="207"/>
                  </a:lnTo>
                  <a:lnTo>
                    <a:pt x="48" y="262"/>
                  </a:lnTo>
                  <a:lnTo>
                    <a:pt x="22" y="322"/>
                  </a:lnTo>
                  <a:lnTo>
                    <a:pt x="5" y="386"/>
                  </a:lnTo>
                  <a:lnTo>
                    <a:pt x="0" y="453"/>
                  </a:lnTo>
                  <a:lnTo>
                    <a:pt x="0" y="653"/>
                  </a:lnTo>
                  <a:lnTo>
                    <a:pt x="5" y="720"/>
                  </a:lnTo>
                  <a:lnTo>
                    <a:pt x="22" y="783"/>
                  </a:lnTo>
                  <a:lnTo>
                    <a:pt x="48" y="844"/>
                  </a:lnTo>
                  <a:lnTo>
                    <a:pt x="84" y="899"/>
                  </a:lnTo>
                  <a:lnTo>
                    <a:pt x="128" y="950"/>
                  </a:lnTo>
                  <a:lnTo>
                    <a:pt x="179" y="995"/>
                  </a:lnTo>
                  <a:lnTo>
                    <a:pt x="237" y="1033"/>
                  </a:lnTo>
                  <a:lnTo>
                    <a:pt x="301" y="1064"/>
                  </a:lnTo>
                  <a:lnTo>
                    <a:pt x="371" y="1087"/>
                  </a:lnTo>
                  <a:lnTo>
                    <a:pt x="444" y="1101"/>
                  </a:lnTo>
                  <a:lnTo>
                    <a:pt x="521" y="1106"/>
                  </a:lnTo>
                  <a:lnTo>
                    <a:pt x="3510" y="1106"/>
                  </a:lnTo>
                  <a:lnTo>
                    <a:pt x="3587" y="1101"/>
                  </a:lnTo>
                  <a:lnTo>
                    <a:pt x="3660" y="1087"/>
                  </a:lnTo>
                  <a:lnTo>
                    <a:pt x="3730" y="1064"/>
                  </a:lnTo>
                  <a:lnTo>
                    <a:pt x="3794" y="1033"/>
                  </a:lnTo>
                  <a:lnTo>
                    <a:pt x="3852" y="995"/>
                  </a:lnTo>
                  <a:lnTo>
                    <a:pt x="3903" y="950"/>
                  </a:lnTo>
                  <a:lnTo>
                    <a:pt x="3947" y="899"/>
                  </a:lnTo>
                  <a:lnTo>
                    <a:pt x="3983" y="844"/>
                  </a:lnTo>
                  <a:lnTo>
                    <a:pt x="4009" y="783"/>
                  </a:lnTo>
                  <a:lnTo>
                    <a:pt x="4026" y="720"/>
                  </a:lnTo>
                  <a:lnTo>
                    <a:pt x="4032" y="653"/>
                  </a:lnTo>
                  <a:lnTo>
                    <a:pt x="4032" y="453"/>
                  </a:lnTo>
                  <a:lnTo>
                    <a:pt x="4026" y="386"/>
                  </a:lnTo>
                  <a:lnTo>
                    <a:pt x="4009" y="322"/>
                  </a:lnTo>
                  <a:lnTo>
                    <a:pt x="3983" y="262"/>
                  </a:lnTo>
                  <a:lnTo>
                    <a:pt x="3947" y="207"/>
                  </a:lnTo>
                  <a:lnTo>
                    <a:pt x="3903" y="156"/>
                  </a:lnTo>
                  <a:lnTo>
                    <a:pt x="3852" y="111"/>
                  </a:lnTo>
                  <a:lnTo>
                    <a:pt x="3794" y="73"/>
                  </a:lnTo>
                  <a:lnTo>
                    <a:pt x="3730" y="42"/>
                  </a:lnTo>
                  <a:lnTo>
                    <a:pt x="3660" y="19"/>
                  </a:lnTo>
                  <a:lnTo>
                    <a:pt x="3587" y="4"/>
                  </a:lnTo>
                  <a:lnTo>
                    <a:pt x="3510" y="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16" name="Picture 7">
              <a:extLst>
                <a:ext uri="{FF2B5EF4-FFF2-40B4-BE49-F238E27FC236}">
                  <a16:creationId xmlns:a16="http://schemas.microsoft.com/office/drawing/2014/main" xmlns="" id="{6186D65F-F705-4531-897E-31913EF73A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2900" cy="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xmlns="" id="{A3B8F53E-5815-4160-AB08-D7E1B7CCB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5" y="265"/>
              <a:ext cx="4898" cy="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pt-BR" sz="2400" b="1" dirty="0" err="1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Bons</a:t>
              </a:r>
              <a:r>
                <a:rPr lang="en-US" altLang="pt-BR" sz="2400" b="1" dirty="0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 </a:t>
              </a:r>
              <a:r>
                <a:rPr lang="en-US" altLang="pt-BR" sz="2400" b="1" dirty="0" err="1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estudos</a:t>
              </a:r>
              <a:r>
                <a:rPr lang="en-US" altLang="pt-BR" sz="2400" b="1" dirty="0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!</a:t>
              </a:r>
              <a:endParaRPr lang="en-US" altLang="pt-BR" sz="4000" b="1" dirty="0">
                <a:solidFill>
                  <a:srgbClr val="7030A0"/>
                </a:solidFill>
                <a:ea typeface="Times New Roman" panose="02020603050405020304" pitchFamily="18" charset="0"/>
                <a:cs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28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>
            <a:extLst>
              <a:ext uri="{FF2B5EF4-FFF2-40B4-BE49-F238E27FC236}">
                <a16:creationId xmlns:a16="http://schemas.microsoft.com/office/drawing/2014/main" xmlns="" id="{FE81C3D1-B331-40B3-82AF-378762EE85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" y="5549470"/>
            <a:ext cx="9161463" cy="16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0">
            <a:extLst>
              <a:ext uri="{FF2B5EF4-FFF2-40B4-BE49-F238E27FC236}">
                <a16:creationId xmlns:a16="http://schemas.microsoft.com/office/drawing/2014/main" xmlns="" id="{55AE135A-BDBA-4BEC-A873-2A8CA0F60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grpSp>
        <p:nvGrpSpPr>
          <p:cNvPr id="5124" name="Group 5">
            <a:extLst>
              <a:ext uri="{FF2B5EF4-FFF2-40B4-BE49-F238E27FC236}">
                <a16:creationId xmlns:a16="http://schemas.microsoft.com/office/drawing/2014/main" xmlns="" id="{1F381127-50A2-4170-BA9E-B755F709EEF2}"/>
              </a:ext>
            </a:extLst>
          </p:cNvPr>
          <p:cNvGrpSpPr>
            <a:grpSpLocks/>
          </p:cNvGrpSpPr>
          <p:nvPr/>
        </p:nvGrpSpPr>
        <p:grpSpPr bwMode="auto">
          <a:xfrm>
            <a:off x="3660140" y="1115201"/>
            <a:ext cx="3922713" cy="4280853"/>
            <a:chOff x="0" y="0"/>
            <a:chExt cx="6177" cy="6741"/>
          </a:xfrm>
        </p:grpSpPr>
        <p:sp>
          <p:nvSpPr>
            <p:cNvPr id="5127" name="Freeform 9">
              <a:extLst>
                <a:ext uri="{FF2B5EF4-FFF2-40B4-BE49-F238E27FC236}">
                  <a16:creationId xmlns:a16="http://schemas.microsoft.com/office/drawing/2014/main" xmlns="" id="{CBD3702D-59BE-4D8C-B89A-9B05F867C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" y="877"/>
              <a:ext cx="672" cy="393"/>
            </a:xfrm>
            <a:custGeom>
              <a:avLst/>
              <a:gdLst>
                <a:gd name="T0" fmla="*/ 403 w 672"/>
                <a:gd name="T1" fmla="*/ 0 h 393"/>
                <a:gd name="T2" fmla="*/ 338 w 672"/>
                <a:gd name="T3" fmla="*/ 194 h 393"/>
                <a:gd name="T4" fmla="*/ 279 w 672"/>
                <a:gd name="T5" fmla="*/ 296 h 393"/>
                <a:gd name="T6" fmla="*/ 193 w 672"/>
                <a:gd name="T7" fmla="*/ 339 h 393"/>
                <a:gd name="T8" fmla="*/ 47 w 672"/>
                <a:gd name="T9" fmla="*/ 358 h 393"/>
                <a:gd name="T10" fmla="*/ 14 w 672"/>
                <a:gd name="T11" fmla="*/ 362 h 393"/>
                <a:gd name="T12" fmla="*/ 0 w 672"/>
                <a:gd name="T13" fmla="*/ 368 h 393"/>
                <a:gd name="T14" fmla="*/ 3 w 672"/>
                <a:gd name="T15" fmla="*/ 374 h 393"/>
                <a:gd name="T16" fmla="*/ 21 w 672"/>
                <a:gd name="T17" fmla="*/ 380 h 393"/>
                <a:gd name="T18" fmla="*/ 53 w 672"/>
                <a:gd name="T19" fmla="*/ 386 h 393"/>
                <a:gd name="T20" fmla="*/ 96 w 672"/>
                <a:gd name="T21" fmla="*/ 390 h 393"/>
                <a:gd name="T22" fmla="*/ 147 w 672"/>
                <a:gd name="T23" fmla="*/ 392 h 393"/>
                <a:gd name="T24" fmla="*/ 205 w 672"/>
                <a:gd name="T25" fmla="*/ 392 h 393"/>
                <a:gd name="T26" fmla="*/ 267 w 672"/>
                <a:gd name="T27" fmla="*/ 389 h 393"/>
                <a:gd name="T28" fmla="*/ 332 w 672"/>
                <a:gd name="T29" fmla="*/ 383 h 393"/>
                <a:gd name="T30" fmla="*/ 397 w 672"/>
                <a:gd name="T31" fmla="*/ 372 h 393"/>
                <a:gd name="T32" fmla="*/ 460 w 672"/>
                <a:gd name="T33" fmla="*/ 357 h 393"/>
                <a:gd name="T34" fmla="*/ 519 w 672"/>
                <a:gd name="T35" fmla="*/ 337 h 393"/>
                <a:gd name="T36" fmla="*/ 572 w 672"/>
                <a:gd name="T37" fmla="*/ 311 h 393"/>
                <a:gd name="T38" fmla="*/ 616 w 672"/>
                <a:gd name="T39" fmla="*/ 279 h 393"/>
                <a:gd name="T40" fmla="*/ 650 w 672"/>
                <a:gd name="T41" fmla="*/ 240 h 393"/>
                <a:gd name="T42" fmla="*/ 671 w 672"/>
                <a:gd name="T43" fmla="*/ 193 h 393"/>
                <a:gd name="T44" fmla="*/ 403 w 672"/>
                <a:gd name="T45" fmla="*/ 0 h 3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2" h="393">
                  <a:moveTo>
                    <a:pt x="403" y="0"/>
                  </a:moveTo>
                  <a:lnTo>
                    <a:pt x="338" y="194"/>
                  </a:lnTo>
                  <a:lnTo>
                    <a:pt x="279" y="296"/>
                  </a:lnTo>
                  <a:lnTo>
                    <a:pt x="193" y="339"/>
                  </a:lnTo>
                  <a:lnTo>
                    <a:pt x="47" y="358"/>
                  </a:lnTo>
                  <a:lnTo>
                    <a:pt x="14" y="362"/>
                  </a:lnTo>
                  <a:lnTo>
                    <a:pt x="0" y="368"/>
                  </a:lnTo>
                  <a:lnTo>
                    <a:pt x="3" y="374"/>
                  </a:lnTo>
                  <a:lnTo>
                    <a:pt x="21" y="380"/>
                  </a:lnTo>
                  <a:lnTo>
                    <a:pt x="53" y="386"/>
                  </a:lnTo>
                  <a:lnTo>
                    <a:pt x="96" y="390"/>
                  </a:lnTo>
                  <a:lnTo>
                    <a:pt x="147" y="392"/>
                  </a:lnTo>
                  <a:lnTo>
                    <a:pt x="205" y="392"/>
                  </a:lnTo>
                  <a:lnTo>
                    <a:pt x="267" y="389"/>
                  </a:lnTo>
                  <a:lnTo>
                    <a:pt x="332" y="383"/>
                  </a:lnTo>
                  <a:lnTo>
                    <a:pt x="397" y="372"/>
                  </a:lnTo>
                  <a:lnTo>
                    <a:pt x="460" y="357"/>
                  </a:lnTo>
                  <a:lnTo>
                    <a:pt x="519" y="337"/>
                  </a:lnTo>
                  <a:lnTo>
                    <a:pt x="572" y="311"/>
                  </a:lnTo>
                  <a:lnTo>
                    <a:pt x="616" y="279"/>
                  </a:lnTo>
                  <a:lnTo>
                    <a:pt x="650" y="240"/>
                  </a:lnTo>
                  <a:lnTo>
                    <a:pt x="671" y="19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8" name="Freeform 8">
              <a:extLst>
                <a:ext uri="{FF2B5EF4-FFF2-40B4-BE49-F238E27FC236}">
                  <a16:creationId xmlns:a16="http://schemas.microsoft.com/office/drawing/2014/main" xmlns="" id="{94C90032-E74E-42E3-A5CF-AE00BF75A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0"/>
              <a:ext cx="4033" cy="1107"/>
            </a:xfrm>
            <a:custGeom>
              <a:avLst/>
              <a:gdLst>
                <a:gd name="T0" fmla="*/ 3510 w 4033"/>
                <a:gd name="T1" fmla="*/ 0 h 1107"/>
                <a:gd name="T2" fmla="*/ 521 w 4033"/>
                <a:gd name="T3" fmla="*/ 0 h 1107"/>
                <a:gd name="T4" fmla="*/ 444 w 4033"/>
                <a:gd name="T5" fmla="*/ 4 h 1107"/>
                <a:gd name="T6" fmla="*/ 371 w 4033"/>
                <a:gd name="T7" fmla="*/ 19 h 1107"/>
                <a:gd name="T8" fmla="*/ 301 w 4033"/>
                <a:gd name="T9" fmla="*/ 42 h 1107"/>
                <a:gd name="T10" fmla="*/ 237 w 4033"/>
                <a:gd name="T11" fmla="*/ 73 h 1107"/>
                <a:gd name="T12" fmla="*/ 179 w 4033"/>
                <a:gd name="T13" fmla="*/ 111 h 1107"/>
                <a:gd name="T14" fmla="*/ 128 w 4033"/>
                <a:gd name="T15" fmla="*/ 156 h 1107"/>
                <a:gd name="T16" fmla="*/ 84 w 4033"/>
                <a:gd name="T17" fmla="*/ 207 h 1107"/>
                <a:gd name="T18" fmla="*/ 48 w 4033"/>
                <a:gd name="T19" fmla="*/ 262 h 1107"/>
                <a:gd name="T20" fmla="*/ 22 w 4033"/>
                <a:gd name="T21" fmla="*/ 322 h 1107"/>
                <a:gd name="T22" fmla="*/ 5 w 4033"/>
                <a:gd name="T23" fmla="*/ 386 h 1107"/>
                <a:gd name="T24" fmla="*/ 0 w 4033"/>
                <a:gd name="T25" fmla="*/ 453 h 1107"/>
                <a:gd name="T26" fmla="*/ 0 w 4033"/>
                <a:gd name="T27" fmla="*/ 653 h 1107"/>
                <a:gd name="T28" fmla="*/ 5 w 4033"/>
                <a:gd name="T29" fmla="*/ 720 h 1107"/>
                <a:gd name="T30" fmla="*/ 22 w 4033"/>
                <a:gd name="T31" fmla="*/ 783 h 1107"/>
                <a:gd name="T32" fmla="*/ 48 w 4033"/>
                <a:gd name="T33" fmla="*/ 844 h 1107"/>
                <a:gd name="T34" fmla="*/ 84 w 4033"/>
                <a:gd name="T35" fmla="*/ 899 h 1107"/>
                <a:gd name="T36" fmla="*/ 128 w 4033"/>
                <a:gd name="T37" fmla="*/ 950 h 1107"/>
                <a:gd name="T38" fmla="*/ 179 w 4033"/>
                <a:gd name="T39" fmla="*/ 995 h 1107"/>
                <a:gd name="T40" fmla="*/ 237 w 4033"/>
                <a:gd name="T41" fmla="*/ 1033 h 1107"/>
                <a:gd name="T42" fmla="*/ 301 w 4033"/>
                <a:gd name="T43" fmla="*/ 1064 h 1107"/>
                <a:gd name="T44" fmla="*/ 371 w 4033"/>
                <a:gd name="T45" fmla="*/ 1087 h 1107"/>
                <a:gd name="T46" fmla="*/ 444 w 4033"/>
                <a:gd name="T47" fmla="*/ 1101 h 1107"/>
                <a:gd name="T48" fmla="*/ 521 w 4033"/>
                <a:gd name="T49" fmla="*/ 1106 h 1107"/>
                <a:gd name="T50" fmla="*/ 3510 w 4033"/>
                <a:gd name="T51" fmla="*/ 1106 h 1107"/>
                <a:gd name="T52" fmla="*/ 3587 w 4033"/>
                <a:gd name="T53" fmla="*/ 1101 h 1107"/>
                <a:gd name="T54" fmla="*/ 3660 w 4033"/>
                <a:gd name="T55" fmla="*/ 1087 h 1107"/>
                <a:gd name="T56" fmla="*/ 3730 w 4033"/>
                <a:gd name="T57" fmla="*/ 1064 h 1107"/>
                <a:gd name="T58" fmla="*/ 3794 w 4033"/>
                <a:gd name="T59" fmla="*/ 1033 h 1107"/>
                <a:gd name="T60" fmla="*/ 3852 w 4033"/>
                <a:gd name="T61" fmla="*/ 995 h 1107"/>
                <a:gd name="T62" fmla="*/ 3903 w 4033"/>
                <a:gd name="T63" fmla="*/ 950 h 1107"/>
                <a:gd name="T64" fmla="*/ 3947 w 4033"/>
                <a:gd name="T65" fmla="*/ 899 h 1107"/>
                <a:gd name="T66" fmla="*/ 3983 w 4033"/>
                <a:gd name="T67" fmla="*/ 844 h 1107"/>
                <a:gd name="T68" fmla="*/ 4009 w 4033"/>
                <a:gd name="T69" fmla="*/ 783 h 1107"/>
                <a:gd name="T70" fmla="*/ 4026 w 4033"/>
                <a:gd name="T71" fmla="*/ 720 h 1107"/>
                <a:gd name="T72" fmla="*/ 4032 w 4033"/>
                <a:gd name="T73" fmla="*/ 653 h 1107"/>
                <a:gd name="T74" fmla="*/ 4032 w 4033"/>
                <a:gd name="T75" fmla="*/ 453 h 1107"/>
                <a:gd name="T76" fmla="*/ 4026 w 4033"/>
                <a:gd name="T77" fmla="*/ 386 h 1107"/>
                <a:gd name="T78" fmla="*/ 4009 w 4033"/>
                <a:gd name="T79" fmla="*/ 322 h 1107"/>
                <a:gd name="T80" fmla="*/ 3983 w 4033"/>
                <a:gd name="T81" fmla="*/ 262 h 1107"/>
                <a:gd name="T82" fmla="*/ 3947 w 4033"/>
                <a:gd name="T83" fmla="*/ 207 h 1107"/>
                <a:gd name="T84" fmla="*/ 3903 w 4033"/>
                <a:gd name="T85" fmla="*/ 156 h 1107"/>
                <a:gd name="T86" fmla="*/ 3852 w 4033"/>
                <a:gd name="T87" fmla="*/ 111 h 1107"/>
                <a:gd name="T88" fmla="*/ 3794 w 4033"/>
                <a:gd name="T89" fmla="*/ 73 h 1107"/>
                <a:gd name="T90" fmla="*/ 3730 w 4033"/>
                <a:gd name="T91" fmla="*/ 42 h 1107"/>
                <a:gd name="T92" fmla="*/ 3660 w 4033"/>
                <a:gd name="T93" fmla="*/ 19 h 1107"/>
                <a:gd name="T94" fmla="*/ 3587 w 4033"/>
                <a:gd name="T95" fmla="*/ 4 h 1107"/>
                <a:gd name="T96" fmla="*/ 3510 w 4033"/>
                <a:gd name="T97" fmla="*/ 0 h 11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33" h="1107">
                  <a:moveTo>
                    <a:pt x="3510" y="0"/>
                  </a:moveTo>
                  <a:lnTo>
                    <a:pt x="521" y="0"/>
                  </a:lnTo>
                  <a:lnTo>
                    <a:pt x="444" y="4"/>
                  </a:lnTo>
                  <a:lnTo>
                    <a:pt x="371" y="19"/>
                  </a:lnTo>
                  <a:lnTo>
                    <a:pt x="301" y="42"/>
                  </a:lnTo>
                  <a:lnTo>
                    <a:pt x="237" y="73"/>
                  </a:lnTo>
                  <a:lnTo>
                    <a:pt x="179" y="111"/>
                  </a:lnTo>
                  <a:lnTo>
                    <a:pt x="128" y="156"/>
                  </a:lnTo>
                  <a:lnTo>
                    <a:pt x="84" y="207"/>
                  </a:lnTo>
                  <a:lnTo>
                    <a:pt x="48" y="262"/>
                  </a:lnTo>
                  <a:lnTo>
                    <a:pt x="22" y="322"/>
                  </a:lnTo>
                  <a:lnTo>
                    <a:pt x="5" y="386"/>
                  </a:lnTo>
                  <a:lnTo>
                    <a:pt x="0" y="453"/>
                  </a:lnTo>
                  <a:lnTo>
                    <a:pt x="0" y="653"/>
                  </a:lnTo>
                  <a:lnTo>
                    <a:pt x="5" y="720"/>
                  </a:lnTo>
                  <a:lnTo>
                    <a:pt x="22" y="783"/>
                  </a:lnTo>
                  <a:lnTo>
                    <a:pt x="48" y="844"/>
                  </a:lnTo>
                  <a:lnTo>
                    <a:pt x="84" y="899"/>
                  </a:lnTo>
                  <a:lnTo>
                    <a:pt x="128" y="950"/>
                  </a:lnTo>
                  <a:lnTo>
                    <a:pt x="179" y="995"/>
                  </a:lnTo>
                  <a:lnTo>
                    <a:pt x="237" y="1033"/>
                  </a:lnTo>
                  <a:lnTo>
                    <a:pt x="301" y="1064"/>
                  </a:lnTo>
                  <a:lnTo>
                    <a:pt x="371" y="1087"/>
                  </a:lnTo>
                  <a:lnTo>
                    <a:pt x="444" y="1101"/>
                  </a:lnTo>
                  <a:lnTo>
                    <a:pt x="521" y="1106"/>
                  </a:lnTo>
                  <a:lnTo>
                    <a:pt x="3510" y="1106"/>
                  </a:lnTo>
                  <a:lnTo>
                    <a:pt x="3587" y="1101"/>
                  </a:lnTo>
                  <a:lnTo>
                    <a:pt x="3660" y="1087"/>
                  </a:lnTo>
                  <a:lnTo>
                    <a:pt x="3730" y="1064"/>
                  </a:lnTo>
                  <a:lnTo>
                    <a:pt x="3794" y="1033"/>
                  </a:lnTo>
                  <a:lnTo>
                    <a:pt x="3852" y="995"/>
                  </a:lnTo>
                  <a:lnTo>
                    <a:pt x="3903" y="950"/>
                  </a:lnTo>
                  <a:lnTo>
                    <a:pt x="3947" y="899"/>
                  </a:lnTo>
                  <a:lnTo>
                    <a:pt x="3983" y="844"/>
                  </a:lnTo>
                  <a:lnTo>
                    <a:pt x="4009" y="783"/>
                  </a:lnTo>
                  <a:lnTo>
                    <a:pt x="4026" y="720"/>
                  </a:lnTo>
                  <a:lnTo>
                    <a:pt x="4032" y="653"/>
                  </a:lnTo>
                  <a:lnTo>
                    <a:pt x="4032" y="453"/>
                  </a:lnTo>
                  <a:lnTo>
                    <a:pt x="4026" y="386"/>
                  </a:lnTo>
                  <a:lnTo>
                    <a:pt x="4009" y="322"/>
                  </a:lnTo>
                  <a:lnTo>
                    <a:pt x="3983" y="262"/>
                  </a:lnTo>
                  <a:lnTo>
                    <a:pt x="3947" y="207"/>
                  </a:lnTo>
                  <a:lnTo>
                    <a:pt x="3903" y="156"/>
                  </a:lnTo>
                  <a:lnTo>
                    <a:pt x="3852" y="111"/>
                  </a:lnTo>
                  <a:lnTo>
                    <a:pt x="3794" y="73"/>
                  </a:lnTo>
                  <a:lnTo>
                    <a:pt x="3730" y="42"/>
                  </a:lnTo>
                  <a:lnTo>
                    <a:pt x="3660" y="19"/>
                  </a:lnTo>
                  <a:lnTo>
                    <a:pt x="3587" y="4"/>
                  </a:lnTo>
                  <a:lnTo>
                    <a:pt x="3510" y="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5129" name="Picture 7">
              <a:extLst>
                <a:ext uri="{FF2B5EF4-FFF2-40B4-BE49-F238E27FC236}">
                  <a16:creationId xmlns:a16="http://schemas.microsoft.com/office/drawing/2014/main" xmlns="" id="{766B0F24-AA3B-4137-8825-4E3AC9644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2900" cy="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Text Box 6">
              <a:extLst>
                <a:ext uri="{FF2B5EF4-FFF2-40B4-BE49-F238E27FC236}">
                  <a16:creationId xmlns:a16="http://schemas.microsoft.com/office/drawing/2014/main" xmlns="" id="{28EB8B79-5428-4F94-8455-53EBBE1D4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4" y="186"/>
              <a:ext cx="3493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pt-BR" sz="1400" b="1" dirty="0" err="1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Olá</a:t>
              </a:r>
              <a:r>
                <a:rPr lang="en-US" altLang="pt-BR" sz="1400" b="1" dirty="0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, </a:t>
              </a:r>
              <a:r>
                <a:rPr lang="en-US" altLang="pt-BR" sz="1400" b="1" dirty="0" err="1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nesse</a:t>
              </a:r>
              <a:r>
                <a:rPr lang="en-US" altLang="pt-BR" sz="1400" b="1" dirty="0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 tutorial, </a:t>
              </a:r>
              <a:r>
                <a:rPr lang="en-US" altLang="pt-BR" sz="1400" b="1" dirty="0" err="1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vamos</a:t>
              </a:r>
              <a:r>
                <a:rPr lang="en-US" altLang="pt-BR" sz="1400" b="1" dirty="0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 </a:t>
              </a:r>
              <a:r>
                <a:rPr lang="en-US" altLang="pt-BR" sz="1400" b="1" dirty="0" err="1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conhecer</a:t>
              </a:r>
              <a:r>
                <a:rPr lang="en-US" altLang="pt-BR" sz="1400" b="1" dirty="0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 o </a:t>
              </a:r>
              <a:r>
                <a:rPr lang="en-US" altLang="pt-BR" sz="1400" b="1" dirty="0">
                  <a:solidFill>
                    <a:srgbClr val="7030A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EndNote Online!</a:t>
              </a:r>
              <a:endParaRPr lang="en-US" altLang="pt-BR" sz="2400" b="1" dirty="0">
                <a:solidFill>
                  <a:srgbClr val="7030A0"/>
                </a:solidFill>
                <a:ea typeface="Times New Roman" panose="02020603050405020304" pitchFamily="18" charset="0"/>
                <a:cs typeface="Palatino Linotype" panose="02040502050505030304" pitchFamily="18" charset="0"/>
              </a:endParaRPr>
            </a:p>
          </p:txBody>
        </p:sp>
      </p:grpSp>
      <p:pic>
        <p:nvPicPr>
          <p:cNvPr id="5125" name="Imagem 6">
            <a:extLst>
              <a:ext uri="{FF2B5EF4-FFF2-40B4-BE49-F238E27FC236}">
                <a16:creationId xmlns:a16="http://schemas.microsoft.com/office/drawing/2014/main" xmlns="" id="{A79E0366-3F7A-448E-821C-4798517DC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" y="153847"/>
            <a:ext cx="25622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xmlns="" id="{2877B474-5E49-4D88-A4BA-95F187B1E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Imagem 62">
            <a:extLst>
              <a:ext uri="{FF2B5EF4-FFF2-40B4-BE49-F238E27FC236}">
                <a16:creationId xmlns:a16="http://schemas.microsoft.com/office/drawing/2014/main" xmlns="" id="{83F24C7D-C202-4588-A0A0-50BF66A39DB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>
            <a:extLst>
              <a:ext uri="{FF2B5EF4-FFF2-40B4-BE49-F238E27FC236}">
                <a16:creationId xmlns:a16="http://schemas.microsoft.com/office/drawing/2014/main" xmlns="" id="{0AC6CE4A-FBF1-4D1B-B198-391E94B4F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60931"/>
            <a:ext cx="30099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>
            <a:extLst>
              <a:ext uri="{FF2B5EF4-FFF2-40B4-BE49-F238E27FC236}">
                <a16:creationId xmlns:a16="http://schemas.microsoft.com/office/drawing/2014/main" xmlns="" id="{64FF7666-950A-4029-AA03-99C3B1C7AB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549470"/>
            <a:ext cx="9161463" cy="16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4">
            <a:extLst>
              <a:ext uri="{FF2B5EF4-FFF2-40B4-BE49-F238E27FC236}">
                <a16:creationId xmlns:a16="http://schemas.microsoft.com/office/drawing/2014/main" xmlns="" id="{2DD9EBC2-919F-402A-BA49-DA7D19742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sp>
        <p:nvSpPr>
          <p:cNvPr id="6150" name="Rectangle 5">
            <a:extLst>
              <a:ext uri="{FF2B5EF4-FFF2-40B4-BE49-F238E27FC236}">
                <a16:creationId xmlns:a16="http://schemas.microsoft.com/office/drawing/2014/main" xmlns="" id="{681D9F65-3FEC-4E1F-97DA-75A5673E8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218" y="1520800"/>
            <a:ext cx="5010761" cy="334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lnSpc>
                <a:spcPts val="1650"/>
              </a:lnSpc>
              <a:spcAft>
                <a:spcPts val="105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/>
                <a:ea typeface="Source Sans Pro"/>
                <a:cs typeface="Calibri"/>
              </a:rPr>
              <a:t>Com o EndNote Online,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você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pode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facilmente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coletar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grande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quantidade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de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referências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,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criando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sua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própria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biblioteca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, para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acessar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de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qualquer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computador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.</a:t>
            </a:r>
          </a:p>
          <a:p>
            <a:pPr marL="285750" indent="-285750" algn="just" eaLnBrk="1" hangingPunct="1">
              <a:lnSpc>
                <a:spcPts val="1650"/>
              </a:lnSpc>
              <a:spcAft>
                <a:spcPts val="105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Adicione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citações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e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formate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sua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bibliografia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enquanto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escreve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seu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documento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sem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necessidade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usar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outros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programas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.</a:t>
            </a:r>
            <a:endParaRPr lang="en-US" altLang="pt-BR" sz="1600" i="1" dirty="0">
              <a:solidFill>
                <a:srgbClr val="231F20"/>
              </a:solidFill>
              <a:latin typeface="+mn-lt"/>
              <a:cs typeface="Calibri"/>
            </a:endParaRPr>
          </a:p>
          <a:p>
            <a:pPr marL="285750" indent="-285750" algn="just" eaLnBrk="1" hangingPunct="1">
              <a:lnSpc>
                <a:spcPts val="1650"/>
              </a:lnSpc>
              <a:spcAft>
                <a:spcPts val="105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rgbClr val="231F20"/>
                </a:solidFill>
                <a:latin typeface="+mn-lt"/>
              </a:rPr>
              <a:t>Escolha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entre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centenas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estilos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bibliográficos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permitindo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trocar a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formatação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automaticamente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acordo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o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estilo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exigido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. </a:t>
            </a:r>
            <a:endParaRPr lang="en-US" sz="1600" dirty="0">
              <a:solidFill>
                <a:srgbClr val="231F20"/>
              </a:solidFill>
              <a:latin typeface="+mn-lt"/>
              <a:cs typeface="Calibri"/>
            </a:endParaRPr>
          </a:p>
          <a:p>
            <a:pPr marL="285750" indent="-285750" algn="just" eaLnBrk="1" hangingPunct="1">
              <a:lnSpc>
                <a:spcPts val="1650"/>
              </a:lnSpc>
              <a:spcAft>
                <a:spcPts val="105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rgbClr val="231F20"/>
                </a:solidFill>
                <a:latin typeface="+mn-lt"/>
              </a:rPr>
              <a:t>Utilização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gratuita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 do EndNote Online para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todos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os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usuários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do Portal Capes, com o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mesmo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login 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senha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da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plataforma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Web of Science. </a:t>
            </a:r>
          </a:p>
          <a:p>
            <a:pPr marL="285750" indent="-285750" algn="just" eaLnBrk="1" hangingPunct="1">
              <a:lnSpc>
                <a:spcPts val="1650"/>
              </a:lnSpc>
              <a:spcAft>
                <a:spcPts val="105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231F20"/>
              </a:solidFill>
              <a:latin typeface="+mn-l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B97E61D-2F4B-47DD-AAF4-6D8F08EFD983}"/>
              </a:ext>
            </a:extLst>
          </p:cNvPr>
          <p:cNvSpPr/>
          <p:nvPr/>
        </p:nvSpPr>
        <p:spPr>
          <a:xfrm>
            <a:off x="1727611" y="1162811"/>
            <a:ext cx="1546302" cy="394010"/>
          </a:xfrm>
          <a:prstGeom prst="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xmlns="" id="{110D7C2F-FDC2-4F9C-99DB-366C8EA6E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611" y="1198831"/>
            <a:ext cx="1546302" cy="32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pt-BR" sz="1200" b="1" dirty="0" err="1">
                <a:solidFill>
                  <a:srgbClr val="231F2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Vamos</a:t>
            </a:r>
            <a:r>
              <a:rPr lang="en-US" altLang="pt-BR" sz="1200" b="1" dirty="0">
                <a:solidFill>
                  <a:srgbClr val="231F2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altLang="pt-BR" sz="1200" b="1" dirty="0" err="1">
                <a:solidFill>
                  <a:srgbClr val="231F2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entender</a:t>
            </a:r>
            <a:r>
              <a:rPr lang="en-US" altLang="pt-BR" sz="1200" b="1" dirty="0">
                <a:solidFill>
                  <a:srgbClr val="231F2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altLang="pt-BR" sz="1200" b="1" dirty="0" err="1">
                <a:solidFill>
                  <a:srgbClr val="231F2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melhor</a:t>
            </a:r>
            <a:r>
              <a:rPr lang="en-US" altLang="pt-BR" sz="1200" b="1" dirty="0">
                <a:solidFill>
                  <a:srgbClr val="231F2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 o que é o </a:t>
            </a:r>
            <a:r>
              <a:rPr lang="en-US" altLang="pt-BR" sz="1200" b="1" dirty="0">
                <a:solidFill>
                  <a:srgbClr val="7030A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EndNote</a:t>
            </a:r>
            <a:r>
              <a:rPr lang="en-US" altLang="pt-BR" sz="1200" b="1" dirty="0">
                <a:ea typeface="Times New Roman" panose="02020603050405020304" pitchFamily="18" charset="0"/>
                <a:cs typeface="Palatino Linotype" panose="02040502050505030304" pitchFamily="18" charset="0"/>
              </a:rPr>
              <a:t>?</a:t>
            </a:r>
            <a:endParaRPr lang="en-US" altLang="pt-BR" sz="2000" b="1" dirty="0">
              <a:ea typeface="Times New Roman" panose="02020603050405020304" pitchFamily="18" charset="0"/>
              <a:cs typeface="Palatino Linotype" panose="02040502050505030304" pitchFamily="18" charset="0"/>
            </a:endParaRPr>
          </a:p>
        </p:txBody>
      </p:sp>
      <p:pic>
        <p:nvPicPr>
          <p:cNvPr id="11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xmlns="" id="{108C728D-8ECE-4BCF-8D12-F2BB7A5B9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7" y="4872063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F4465F46-0C8B-4A59-AD08-183763349C2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xmlns="" id="{7A8B7E0A-81AB-4244-8CA8-A59DD0293D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8283EA-A266-44BE-A17E-E09D5FBC9C5F}"/>
              </a:ext>
            </a:extLst>
          </p:cNvPr>
          <p:cNvSpPr/>
          <p:nvPr/>
        </p:nvSpPr>
        <p:spPr>
          <a:xfrm>
            <a:off x="179698" y="975092"/>
            <a:ext cx="8488293" cy="3425825"/>
          </a:xfrm>
          <a:prstGeom prst="rect">
            <a:avLst/>
          </a:prstGeom>
        </p:spPr>
        <p:txBody>
          <a:bodyPr lIns="0" tIns="0" rIns="0" bIns="0" anchor="t"/>
          <a:lstStyle/>
          <a:p>
            <a:pPr marL="215900" algn="just" eaLnBrk="1" fontAlgn="auto" hangingPunct="1">
              <a:spcBef>
                <a:spcPts val="0"/>
              </a:spcBef>
              <a:spcAft>
                <a:spcPts val="1470"/>
              </a:spcAft>
              <a:defRPr/>
            </a:pPr>
            <a:r>
              <a:rPr lang="en-US" sz="1600" b="1" dirty="0">
                <a:solidFill>
                  <a:srgbClr val="231F20"/>
                </a:solidFill>
                <a:latin typeface="+mn-lt"/>
              </a:rPr>
              <a:t>O EndNote Online </a:t>
            </a:r>
            <a:r>
              <a:rPr lang="en-US" sz="1600" b="1" dirty="0" err="1">
                <a:solidFill>
                  <a:srgbClr val="231F20"/>
                </a:solidFill>
                <a:latin typeface="+mn-lt"/>
              </a:rPr>
              <a:t>permite</a:t>
            </a:r>
            <a:r>
              <a:rPr lang="en-US" sz="1600" b="1" dirty="0">
                <a:solidFill>
                  <a:srgbClr val="231F20"/>
                </a:solidFill>
                <a:latin typeface="+mn-lt"/>
              </a:rPr>
              <a:t> a </a:t>
            </a:r>
            <a:r>
              <a:rPr lang="en-US" sz="1600" b="1" dirty="0" err="1">
                <a:solidFill>
                  <a:srgbClr val="231F20"/>
                </a:solidFill>
                <a:latin typeface="+mn-lt"/>
              </a:rPr>
              <a:t>você</a:t>
            </a:r>
            <a:r>
              <a:rPr lang="en-US" sz="1600" b="1" dirty="0">
                <a:solidFill>
                  <a:srgbClr val="231F20"/>
                </a:solidFill>
                <a:latin typeface="+mn-lt"/>
              </a:rPr>
              <a:t>:</a:t>
            </a:r>
          </a:p>
          <a:p>
            <a:pPr marL="501650" indent="-285750" algn="just" eaLnBrk="1" fontAlgn="auto" hangingPunct="1">
              <a:spcBef>
                <a:spcPts val="0"/>
              </a:spcBef>
              <a:spcAft>
                <a:spcPts val="147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solidFill>
                  <a:srgbClr val="231F20"/>
                </a:solidFill>
                <a:latin typeface="+mn-lt"/>
              </a:rPr>
              <a:t>Reunir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facilmente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as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informações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referência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uma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ampla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variedade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fontes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de dados online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como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a Web of Science, PubMed, Google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Acadêmico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dentre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outras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, por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meio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sz="1600" b="1" dirty="0" err="1">
                <a:solidFill>
                  <a:srgbClr val="231F20"/>
                </a:solidFill>
                <a:latin typeface="+mn-lt"/>
              </a:rPr>
              <a:t>exportação</a:t>
            </a:r>
            <a:r>
              <a:rPr lang="en-US" sz="1600" b="1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231F20"/>
                </a:solidFill>
                <a:latin typeface="+mn-lt"/>
              </a:rPr>
              <a:t>direta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pesquisa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online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ou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231F20"/>
                </a:solidFill>
                <a:latin typeface="+mn-lt"/>
              </a:rPr>
              <a:t>importação</a:t>
            </a:r>
            <a:r>
              <a:rPr lang="en-US" sz="1600" b="1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sz="1600" b="1" dirty="0" err="1">
                <a:solidFill>
                  <a:srgbClr val="231F20"/>
                </a:solidFill>
                <a:latin typeface="+mn-lt"/>
              </a:rPr>
              <a:t>arquivos</a:t>
            </a:r>
            <a:r>
              <a:rPr lang="en-US" sz="1600" b="1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sz="1600" b="1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.</a:t>
            </a:r>
          </a:p>
          <a:p>
            <a:pPr marL="501650" indent="-285750" algn="just" eaLnBrk="1" fontAlgn="auto" hangingPunct="1">
              <a:spcBef>
                <a:spcPts val="0"/>
              </a:spcBef>
              <a:spcAft>
                <a:spcPts val="147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solidFill>
                  <a:srgbClr val="231F20"/>
                </a:solidFill>
                <a:latin typeface="+mn-lt"/>
              </a:rPr>
              <a:t>Armazenar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até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50 mil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em sua base de dados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pessoal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protegida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por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senha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disponível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em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qualquer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lugar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que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você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tenha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acesso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a Internet.</a:t>
            </a:r>
          </a:p>
          <a:p>
            <a:pPr marL="501650" indent="-285750" algn="just" eaLnBrk="1" fontAlgn="auto" hangingPunct="1">
              <a:spcBef>
                <a:spcPts val="0"/>
              </a:spcBef>
              <a:spcAft>
                <a:spcPts val="147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solidFill>
                  <a:srgbClr val="231F20"/>
                </a:solidFill>
                <a:latin typeface="+mn-lt"/>
              </a:rPr>
              <a:t>Compartilhar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com outros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usuários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do EndNote Online para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facilitar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a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colaboração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.</a:t>
            </a:r>
          </a:p>
          <a:p>
            <a:pPr marL="501650" indent="-285750" algn="just" eaLnBrk="1" fontAlgn="auto" hangingPunct="1">
              <a:spcBef>
                <a:spcPts val="0"/>
              </a:spcBef>
              <a:spcAft>
                <a:spcPts val="147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solidFill>
                  <a:srgbClr val="231F20"/>
                </a:solidFill>
                <a:latin typeface="+mn-lt"/>
              </a:rPr>
              <a:t>Instalar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+mn-lt"/>
              </a:rPr>
              <a:t>Cite-While-You-Write™ 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no Microsoft Word 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inicie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a sua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formatação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automática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no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documento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que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vai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escrever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B1F0340-2FE7-4893-A3BF-BBDD509D2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8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xmlns="" id="{F0AF5E28-7C7C-4885-B51E-CB62F49E1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28173BF8-7698-4F3C-AD5E-96688B1C30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73EEADE7-6435-4004-A849-1B42F6594A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53"/>
          <a:stretch/>
        </p:blipFill>
        <p:spPr>
          <a:xfrm>
            <a:off x="179698" y="4280098"/>
            <a:ext cx="6712355" cy="857846"/>
          </a:xfrm>
          <a:prstGeom prst="rect">
            <a:avLst/>
          </a:prstGeom>
          <a:ln w="952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xmlns="" id="{3852A604-C3A6-434D-8985-B6AEB35B089F}"/>
              </a:ext>
            </a:extLst>
          </p:cNvPr>
          <p:cNvSpPr/>
          <p:nvPr/>
        </p:nvSpPr>
        <p:spPr>
          <a:xfrm rot="12798638">
            <a:off x="6722612" y="4470305"/>
            <a:ext cx="338882" cy="28809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6">
            <a:extLst>
              <a:ext uri="{FF2B5EF4-FFF2-40B4-BE49-F238E27FC236}">
                <a16:creationId xmlns:a16="http://schemas.microsoft.com/office/drawing/2014/main" xmlns="" id="{D0F21883-E65B-4E03-B903-A1B6F37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81" y="890248"/>
            <a:ext cx="2466121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 err="1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Acessando</a:t>
            </a:r>
            <a:r>
              <a:rPr lang="en-US" altLang="pt-BR" sz="1900" b="1" dirty="0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 a </a:t>
            </a:r>
            <a:r>
              <a:rPr lang="en-US" altLang="pt-BR" sz="1900" b="1" dirty="0" err="1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plataforma</a:t>
            </a:r>
            <a:endParaRPr lang="en-US" altLang="pt-BR" sz="1900" b="1" dirty="0">
              <a:solidFill>
                <a:srgbClr val="231F20"/>
              </a:solidFill>
              <a:latin typeface="+mj-lt"/>
              <a:ea typeface="STCaiyun" panose="020B0503020204020204" pitchFamily="2" charset="-122"/>
            </a:endParaRPr>
          </a:p>
        </p:txBody>
      </p:sp>
      <p:sp>
        <p:nvSpPr>
          <p:cNvPr id="8203" name="Rectangle 10">
            <a:extLst>
              <a:ext uri="{FF2B5EF4-FFF2-40B4-BE49-F238E27FC236}">
                <a16:creationId xmlns:a16="http://schemas.microsoft.com/office/drawing/2014/main" xmlns="" id="{9D9D98D0-B22F-4A14-91F3-35E5FBF2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3084513"/>
            <a:ext cx="31115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500">
                <a:solidFill>
                  <a:srgbClr val="FFFFFF"/>
                </a:solidFill>
                <a:latin typeface="Arial" panose="020B0604020202020204" pitchFamily="34" charset="0"/>
              </a:rPr>
              <a:t>Analytics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FD7F2E7-81E0-4137-B1E5-0560B9DD468E}"/>
              </a:ext>
            </a:extLst>
          </p:cNvPr>
          <p:cNvSpPr/>
          <p:nvPr/>
        </p:nvSpPr>
        <p:spPr>
          <a:xfrm>
            <a:off x="7894638" y="2998788"/>
            <a:ext cx="584200" cy="104775"/>
          </a:xfrm>
          <a:prstGeom prst="rect">
            <a:avLst/>
          </a:prstGeom>
        </p:spPr>
        <p:txBody>
          <a:bodyPr wrap="none"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>
                <a:solidFill>
                  <a:srgbClr val="FFFFFF"/>
                </a:solidFill>
                <a:latin typeface="Arial"/>
              </a:rPr>
              <a:t>0 Clarivate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xmlns="" id="{F3EFECA5-5FCB-4F54-A83C-6B936B86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25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xmlns="" id="{98135948-BE2D-47D7-B009-2C4AE77F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xmlns="" id="{EB15FFC3-CCAA-48B9-B554-DDD2362EF2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30BA5243-D400-4188-B959-81CE0E5889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sp>
        <p:nvSpPr>
          <p:cNvPr id="39" name="Text Placeholder 10">
            <a:extLst>
              <a:ext uri="{FF2B5EF4-FFF2-40B4-BE49-F238E27FC236}">
                <a16:creationId xmlns:a16="http://schemas.microsoft.com/office/drawing/2014/main" xmlns="" id="{8C2C476A-086F-4005-B15C-2F7596D64DDE}"/>
              </a:ext>
            </a:extLst>
          </p:cNvPr>
          <p:cNvSpPr txBox="1">
            <a:spLocks/>
          </p:cNvSpPr>
          <p:nvPr/>
        </p:nvSpPr>
        <p:spPr>
          <a:xfrm>
            <a:off x="195484" y="1333744"/>
            <a:ext cx="3669733" cy="37347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pt-BR" sz="1700" dirty="0"/>
              <a:t>Acesse o Portal de Periódicos CAPES: </a:t>
            </a:r>
            <a:r>
              <a:rPr lang="pt-BR" sz="1700" dirty="0">
                <a:hlinkClick r:id="rId5"/>
              </a:rPr>
              <a:t>http://www.periodicos.capes.gov.br/</a:t>
            </a:r>
            <a:r>
              <a:rPr lang="pt-BR" sz="1700" dirty="0"/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1700" dirty="0"/>
              <a:t>2. Certifique-se de estar em um acesso autorizado de sua instituição, seja na rede da universidade ou acesso remoto, como o acesso CAFE por exemplo. Uma vez acessado, ao invés de </a:t>
            </a:r>
            <a:r>
              <a:rPr lang="pt-BR" sz="1700" b="1" i="1" dirty="0"/>
              <a:t>Acesso Livre </a:t>
            </a:r>
            <a:r>
              <a:rPr lang="pt-BR" sz="1700" dirty="0"/>
              <a:t>na barra azul escuro, onde está circulado de vermelho, irá aparecer o nome de sua instituição e você está pronto para seguir a diante.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1700" dirty="0"/>
              <a:t>3. Na opção Acervo, em Listas de Bases e digite Web of Science, em seguida no Botão Enviar e acesse a plataforma.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800" dirty="0"/>
          </a:p>
          <a:p>
            <a:endParaRPr lang="en-GB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8BFBDC-C4D1-9A3C-3F72-8F4F231E1A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3274" y="1505102"/>
            <a:ext cx="5204460" cy="2926080"/>
          </a:xfrm>
          <a:prstGeom prst="rect">
            <a:avLst/>
          </a:prstGeom>
        </p:spPr>
      </p:pic>
      <p:pic>
        <p:nvPicPr>
          <p:cNvPr id="8224" name="Picture 32">
            <a:extLst>
              <a:ext uri="{FF2B5EF4-FFF2-40B4-BE49-F238E27FC236}">
                <a16:creationId xmlns:a16="http://schemas.microsoft.com/office/drawing/2014/main" xmlns="" id="{76A0ADD4-BCD8-4E23-A76A-358916E03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62" y="2155185"/>
            <a:ext cx="1290373" cy="292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6">
            <a:extLst>
              <a:ext uri="{FF2B5EF4-FFF2-40B4-BE49-F238E27FC236}">
                <a16:creationId xmlns:a16="http://schemas.microsoft.com/office/drawing/2014/main" xmlns="" id="{D0F21883-E65B-4E03-B903-A1B6F37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81" y="890248"/>
            <a:ext cx="2466121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 err="1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Registro</a:t>
            </a:r>
            <a:endParaRPr lang="en-US" altLang="pt-BR" sz="1900" b="1" dirty="0">
              <a:solidFill>
                <a:srgbClr val="231F20"/>
              </a:solidFill>
              <a:latin typeface="+mj-lt"/>
              <a:ea typeface="STCaiyun" panose="020B0503020204020204" pitchFamily="2" charset="-122"/>
            </a:endParaRPr>
          </a:p>
        </p:txBody>
      </p:sp>
      <p:sp>
        <p:nvSpPr>
          <p:cNvPr id="8203" name="Rectangle 10">
            <a:extLst>
              <a:ext uri="{FF2B5EF4-FFF2-40B4-BE49-F238E27FC236}">
                <a16:creationId xmlns:a16="http://schemas.microsoft.com/office/drawing/2014/main" xmlns="" id="{9D9D98D0-B22F-4A14-91F3-35E5FBF2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3084513"/>
            <a:ext cx="31115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500">
                <a:solidFill>
                  <a:srgbClr val="FFFFFF"/>
                </a:solidFill>
                <a:latin typeface="Arial" panose="020B0604020202020204" pitchFamily="34" charset="0"/>
              </a:rPr>
              <a:t>Analytics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FD7F2E7-81E0-4137-B1E5-0560B9DD468E}"/>
              </a:ext>
            </a:extLst>
          </p:cNvPr>
          <p:cNvSpPr/>
          <p:nvPr/>
        </p:nvSpPr>
        <p:spPr>
          <a:xfrm>
            <a:off x="7894638" y="2998788"/>
            <a:ext cx="584200" cy="104775"/>
          </a:xfrm>
          <a:prstGeom prst="rect">
            <a:avLst/>
          </a:prstGeom>
        </p:spPr>
        <p:txBody>
          <a:bodyPr wrap="none"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>
                <a:solidFill>
                  <a:srgbClr val="FFFFFF"/>
                </a:solidFill>
                <a:latin typeface="Arial"/>
              </a:rPr>
              <a:t>0 Clarivate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xmlns="" id="{F3EFECA5-5FCB-4F54-A83C-6B936B86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25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xmlns="" id="{98135948-BE2D-47D7-B009-2C4AE77F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xmlns="" id="{EB15FFC3-CCAA-48B9-B554-DDD2362EF2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30BA5243-D400-4188-B959-81CE0E5889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sp>
        <p:nvSpPr>
          <p:cNvPr id="39" name="Text Placeholder 10">
            <a:extLst>
              <a:ext uri="{FF2B5EF4-FFF2-40B4-BE49-F238E27FC236}">
                <a16:creationId xmlns:a16="http://schemas.microsoft.com/office/drawing/2014/main" xmlns="" id="{8C2C476A-086F-4005-B15C-2F7596D64DDE}"/>
              </a:ext>
            </a:extLst>
          </p:cNvPr>
          <p:cNvSpPr txBox="1">
            <a:spLocks/>
          </p:cNvSpPr>
          <p:nvPr/>
        </p:nvSpPr>
        <p:spPr>
          <a:xfrm>
            <a:off x="79188" y="1149011"/>
            <a:ext cx="3669733" cy="373470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r>
              <a:rPr lang="pt-BR" sz="1600" dirty="0"/>
              <a:t>4. Clique no canto superior direito em Fazer Login(se já possuir), ou Registrar-se para criar o login.</a:t>
            </a:r>
          </a:p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r>
              <a:rPr lang="pt-BR" sz="1600" dirty="0"/>
              <a:t>5. Aparecerá a seguinte caixa de registro. Utilize de preferência o seu endereço de e-mail institucional e siga os passos para completar seu registo. O login e senha criado servirão para acessar além da Web </a:t>
            </a:r>
            <a:r>
              <a:rPr lang="pt-BR" sz="1600" dirty="0" err="1"/>
              <a:t>of</a:t>
            </a:r>
            <a:r>
              <a:rPr lang="pt-BR" sz="1600" dirty="0"/>
              <a:t> Science, o </a:t>
            </a:r>
            <a:r>
              <a:rPr lang="pt-BR" sz="1600" dirty="0" err="1"/>
              <a:t>EndNote</a:t>
            </a:r>
            <a:r>
              <a:rPr lang="pt-BR" sz="1600" dirty="0"/>
              <a:t> Online e outras ferramentas de acordo com a assinatura de sua instituição.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DA8060C9-3146-40AE-B28F-4B4447B91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8921" y="3327240"/>
            <a:ext cx="4927486" cy="152416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BC3B0E-25F4-A927-9F55-66FA7A6FD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259" y="252801"/>
            <a:ext cx="5204460" cy="29260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18D4D03-8C2D-B8A1-B37B-88AB8AB3D43C}"/>
              </a:ext>
            </a:extLst>
          </p:cNvPr>
          <p:cNvSpPr/>
          <p:nvPr/>
        </p:nvSpPr>
        <p:spPr>
          <a:xfrm>
            <a:off x="8047038" y="484188"/>
            <a:ext cx="1105693" cy="573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2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6">
            <a:extLst>
              <a:ext uri="{FF2B5EF4-FFF2-40B4-BE49-F238E27FC236}">
                <a16:creationId xmlns:a16="http://schemas.microsoft.com/office/drawing/2014/main" xmlns="" id="{D0F21883-E65B-4E03-B903-A1B6F37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726" y="1021871"/>
            <a:ext cx="8937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 err="1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Registro</a:t>
            </a:r>
            <a:endParaRPr lang="en-US" altLang="pt-BR" sz="1900" b="1" dirty="0">
              <a:solidFill>
                <a:srgbClr val="231F20"/>
              </a:solidFill>
              <a:latin typeface="+mj-lt"/>
              <a:ea typeface="STCaiyun" panose="020B0503020204020204" pitchFamily="2" charset="-122"/>
            </a:endParaRPr>
          </a:p>
        </p:txBody>
      </p:sp>
      <p:sp>
        <p:nvSpPr>
          <p:cNvPr id="8203" name="Rectangle 10">
            <a:extLst>
              <a:ext uri="{FF2B5EF4-FFF2-40B4-BE49-F238E27FC236}">
                <a16:creationId xmlns:a16="http://schemas.microsoft.com/office/drawing/2014/main" xmlns="" id="{9D9D98D0-B22F-4A14-91F3-35E5FBF2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3084513"/>
            <a:ext cx="31115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500">
                <a:solidFill>
                  <a:srgbClr val="FFFFFF"/>
                </a:solidFill>
                <a:latin typeface="Arial" panose="020B0604020202020204" pitchFamily="34" charset="0"/>
              </a:rPr>
              <a:t>Analytics</a:t>
            </a:r>
          </a:p>
        </p:txBody>
      </p:sp>
      <p:sp>
        <p:nvSpPr>
          <p:cNvPr id="8210" name="Rectangle 17">
            <a:extLst>
              <a:ext uri="{FF2B5EF4-FFF2-40B4-BE49-F238E27FC236}">
                <a16:creationId xmlns:a16="http://schemas.microsoft.com/office/drawing/2014/main" xmlns="" id="{D8CACA77-10A7-4AD9-84DE-4FBFBF24A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127" y="1557984"/>
            <a:ext cx="3941431" cy="5603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Após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o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cadastro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na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Web of Science,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você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poderá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acessar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o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atalho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clicando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na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área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abaixo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destacada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(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Produtos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– Endnote), o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botão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acesso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ao EndNote.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FD7F2E7-81E0-4137-B1E5-0560B9DD468E}"/>
              </a:ext>
            </a:extLst>
          </p:cNvPr>
          <p:cNvSpPr/>
          <p:nvPr/>
        </p:nvSpPr>
        <p:spPr>
          <a:xfrm>
            <a:off x="7894638" y="2998788"/>
            <a:ext cx="584200" cy="104775"/>
          </a:xfrm>
          <a:prstGeom prst="rect">
            <a:avLst/>
          </a:prstGeom>
        </p:spPr>
        <p:txBody>
          <a:bodyPr wrap="none"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>
                <a:solidFill>
                  <a:srgbClr val="FFFFFF"/>
                </a:solidFill>
                <a:latin typeface="Arial"/>
              </a:rPr>
              <a:t>0 Clarivate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xmlns="" id="{F3EFECA5-5FCB-4F54-A83C-6B936B86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25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xmlns="" id="{98135948-BE2D-47D7-B009-2C4AE77F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xmlns="" id="{EB15FFC3-CCAA-48B9-B554-DDD2362EF2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Picture 32">
            <a:extLst>
              <a:ext uri="{FF2B5EF4-FFF2-40B4-BE49-F238E27FC236}">
                <a16:creationId xmlns:a16="http://schemas.microsoft.com/office/drawing/2014/main" xmlns="" id="{76A0ADD4-BCD8-4E23-A76A-358916E03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" y="1032076"/>
            <a:ext cx="1808524" cy="410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30BA5243-D400-4188-B959-81CE0E5889B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1D1803-5059-2B88-A5F3-FB830454C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673" y="2347345"/>
            <a:ext cx="6505575" cy="36576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EDD24AE-A57A-2B4D-71FE-6F19E0F7B5AE}"/>
              </a:ext>
            </a:extLst>
          </p:cNvPr>
          <p:cNvCxnSpPr/>
          <p:nvPr/>
        </p:nvCxnSpPr>
        <p:spPr>
          <a:xfrm>
            <a:off x="6650635" y="3715383"/>
            <a:ext cx="131327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24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5961A677-D5D6-43F4-B64A-467715A3C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95" y="838760"/>
            <a:ext cx="70008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 err="1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Introdução</a:t>
            </a:r>
            <a:endParaRPr lang="en-US" altLang="pt-BR" sz="1900" b="1" dirty="0">
              <a:solidFill>
                <a:srgbClr val="231F20"/>
              </a:solidFill>
              <a:latin typeface="+mj-lt"/>
              <a:ea typeface="STCaiyun" panose="020B0503020204020204" pitchFamily="2" charset="-122"/>
            </a:endParaRPr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xmlns="" id="{50336DA9-83CD-4F3D-B0B6-6A4D625CD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95" y="3807721"/>
            <a:ext cx="3026225" cy="12366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400" dirty="0">
                <a:latin typeface="+mn-lt"/>
              </a:rPr>
              <a:t>Ao se </a:t>
            </a:r>
            <a:r>
              <a:rPr lang="en-US" altLang="pt-BR" sz="1400" dirty="0" err="1">
                <a:latin typeface="+mn-lt"/>
              </a:rPr>
              <a:t>conectar</a:t>
            </a:r>
            <a:r>
              <a:rPr lang="en-US" altLang="pt-BR" sz="1400" dirty="0">
                <a:latin typeface="+mn-lt"/>
              </a:rPr>
              <a:t> a sua </a:t>
            </a:r>
            <a:r>
              <a:rPr lang="en-US" altLang="pt-BR" sz="1400" dirty="0" err="1">
                <a:latin typeface="+mn-lt"/>
              </a:rPr>
              <a:t>conta</a:t>
            </a:r>
            <a:r>
              <a:rPr lang="en-US" altLang="pt-BR" sz="1400" dirty="0">
                <a:latin typeface="+mn-lt"/>
              </a:rPr>
              <a:t> do </a:t>
            </a:r>
            <a:r>
              <a:rPr lang="en-US" altLang="pt-BR" sz="1400">
                <a:latin typeface="+mn-lt"/>
              </a:rPr>
              <a:t>EndNote Online </a:t>
            </a:r>
            <a:r>
              <a:rPr lang="en-US" altLang="pt-BR" sz="1400" dirty="0" err="1">
                <a:latin typeface="+mn-lt"/>
              </a:rPr>
              <a:t>após</a:t>
            </a:r>
            <a:r>
              <a:rPr lang="en-US" altLang="pt-BR" sz="1400" dirty="0">
                <a:latin typeface="+mn-lt"/>
              </a:rPr>
              <a:t> o </a:t>
            </a:r>
            <a:r>
              <a:rPr lang="en-US" altLang="pt-BR" sz="1400" dirty="0" err="1">
                <a:latin typeface="+mn-lt"/>
              </a:rPr>
              <a:t>registro</a:t>
            </a:r>
            <a:r>
              <a:rPr lang="en-US" altLang="pt-BR" sz="1400" dirty="0">
                <a:latin typeface="+mn-lt"/>
              </a:rPr>
              <a:t>, </a:t>
            </a:r>
            <a:r>
              <a:rPr lang="en-US" altLang="pt-BR" sz="1400" dirty="0" err="1">
                <a:latin typeface="+mn-lt"/>
              </a:rPr>
              <a:t>você</a:t>
            </a:r>
            <a:r>
              <a:rPr lang="en-US" altLang="pt-BR" sz="1400" dirty="0">
                <a:latin typeface="+mn-lt"/>
              </a:rPr>
              <a:t> </a:t>
            </a:r>
            <a:r>
              <a:rPr lang="en-US" altLang="pt-BR" sz="1400" dirty="0" err="1">
                <a:latin typeface="+mn-lt"/>
              </a:rPr>
              <a:t>observará</a:t>
            </a:r>
            <a:r>
              <a:rPr lang="en-US" altLang="pt-BR" sz="1400" dirty="0">
                <a:latin typeface="+mn-lt"/>
              </a:rPr>
              <a:t> ao </a:t>
            </a:r>
            <a:r>
              <a:rPr lang="en-US" altLang="pt-BR" sz="1400" dirty="0" err="1">
                <a:latin typeface="+mn-lt"/>
              </a:rPr>
              <a:t>lado</a:t>
            </a:r>
            <a:r>
              <a:rPr lang="en-US" altLang="pt-BR" sz="1400" dirty="0">
                <a:latin typeface="+mn-lt"/>
              </a:rPr>
              <a:t> </a:t>
            </a:r>
            <a:r>
              <a:rPr lang="en-US" altLang="pt-BR" sz="1400" dirty="0" err="1">
                <a:latin typeface="+mn-lt"/>
              </a:rPr>
              <a:t>direito</a:t>
            </a:r>
            <a:r>
              <a:rPr lang="en-US" altLang="pt-BR" sz="1400" dirty="0">
                <a:latin typeface="+mn-lt"/>
              </a:rPr>
              <a:t>, a </a:t>
            </a:r>
            <a:r>
              <a:rPr lang="en-US" altLang="pt-BR" sz="1400" dirty="0" err="1">
                <a:latin typeface="+mn-lt"/>
              </a:rPr>
              <a:t>opção</a:t>
            </a:r>
            <a:r>
              <a:rPr lang="en-US" altLang="pt-BR" sz="1400" dirty="0">
                <a:latin typeface="+mn-lt"/>
              </a:rPr>
              <a:t> “</a:t>
            </a:r>
            <a:r>
              <a:rPr lang="en-US" altLang="pt-BR" sz="1400" dirty="0" err="1">
                <a:latin typeface="+mn-lt"/>
              </a:rPr>
              <a:t>Exibir</a:t>
            </a:r>
            <a:r>
              <a:rPr lang="en-US" altLang="pt-BR" sz="1400" dirty="0">
                <a:latin typeface="+mn-lt"/>
              </a:rPr>
              <a:t> </a:t>
            </a:r>
            <a:r>
              <a:rPr lang="en-US" altLang="pt-BR" sz="1400" dirty="0" err="1">
                <a:latin typeface="+mn-lt"/>
              </a:rPr>
              <a:t>guia</a:t>
            </a:r>
            <a:r>
              <a:rPr lang="en-US" altLang="pt-BR" sz="1400" dirty="0">
                <a:latin typeface="+mn-lt"/>
              </a:rPr>
              <a:t> de </a:t>
            </a:r>
            <a:r>
              <a:rPr lang="en-US" altLang="pt-BR" sz="1400" dirty="0" err="1">
                <a:latin typeface="+mn-lt"/>
              </a:rPr>
              <a:t>Introdução</a:t>
            </a:r>
            <a:r>
              <a:rPr lang="en-US" altLang="pt-BR" sz="1400" dirty="0">
                <a:latin typeface="+mn-lt"/>
              </a:rPr>
              <a:t>" que </a:t>
            </a:r>
            <a:r>
              <a:rPr lang="en-US" altLang="pt-BR" sz="1400" dirty="0" err="1">
                <a:latin typeface="+mn-lt"/>
              </a:rPr>
              <a:t>oferece</a:t>
            </a:r>
            <a:r>
              <a:rPr lang="en-US" altLang="pt-BR" sz="1400" dirty="0">
                <a:latin typeface="+mn-lt"/>
              </a:rPr>
              <a:t> </a:t>
            </a:r>
            <a:r>
              <a:rPr lang="en-US" altLang="pt-BR" sz="1400" dirty="0" err="1">
                <a:latin typeface="+mn-lt"/>
              </a:rPr>
              <a:t>ajuda</a:t>
            </a:r>
            <a:r>
              <a:rPr lang="en-US" altLang="pt-BR" sz="1400" dirty="0">
                <a:latin typeface="+mn-lt"/>
              </a:rPr>
              <a:t> para </a:t>
            </a:r>
            <a:r>
              <a:rPr lang="en-US" altLang="pt-BR" sz="1400" dirty="0" err="1">
                <a:latin typeface="+mn-lt"/>
              </a:rPr>
              <a:t>encontrar</a:t>
            </a:r>
            <a:r>
              <a:rPr lang="en-US" altLang="pt-BR" sz="1400" dirty="0">
                <a:latin typeface="+mn-lt"/>
              </a:rPr>
              <a:t>, </a:t>
            </a:r>
            <a:r>
              <a:rPr lang="en-US" altLang="pt-BR" sz="1400" dirty="0" err="1"/>
              <a:t>organizar</a:t>
            </a:r>
            <a:r>
              <a:rPr lang="en-US" altLang="pt-BR" sz="1400" dirty="0">
                <a:latin typeface="+mn-lt"/>
              </a:rPr>
              <a:t> </a:t>
            </a:r>
            <a:r>
              <a:rPr lang="en-US" altLang="pt-BR" sz="1400" dirty="0" err="1">
                <a:latin typeface="+mn-lt"/>
              </a:rPr>
              <a:t>armazenar</a:t>
            </a:r>
            <a:r>
              <a:rPr lang="en-US" altLang="pt-BR" sz="1400" dirty="0">
                <a:latin typeface="+mn-lt"/>
              </a:rPr>
              <a:t>, </a:t>
            </a:r>
            <a:r>
              <a:rPr lang="en-US" altLang="pt-BR" sz="1400" dirty="0" err="1">
                <a:latin typeface="+mn-lt"/>
              </a:rPr>
              <a:t>compartilhar</a:t>
            </a:r>
            <a:r>
              <a:rPr lang="en-US" altLang="pt-BR" sz="1400" dirty="0">
                <a:latin typeface="+mn-lt"/>
              </a:rPr>
              <a:t> e </a:t>
            </a:r>
            <a:r>
              <a:rPr lang="en-US" altLang="pt-BR" sz="1400" dirty="0" err="1">
                <a:latin typeface="+mn-lt"/>
              </a:rPr>
              <a:t>formatar</a:t>
            </a:r>
            <a:r>
              <a:rPr lang="en-US" altLang="pt-BR" sz="1400" dirty="0">
                <a:latin typeface="+mn-lt"/>
              </a:rPr>
              <a:t> </a:t>
            </a:r>
            <a:r>
              <a:rPr lang="en-US" altLang="pt-BR" sz="1400" dirty="0" err="1">
                <a:latin typeface="+mn-lt"/>
              </a:rPr>
              <a:t>suas</a:t>
            </a:r>
            <a:r>
              <a:rPr lang="en-US" altLang="pt-BR" sz="1400" dirty="0">
                <a:latin typeface="+mn-lt"/>
              </a:rPr>
              <a:t> </a:t>
            </a:r>
            <a:r>
              <a:rPr lang="en-US" altLang="pt-BR" sz="1400" dirty="0" err="1">
                <a:latin typeface="+mn-lt"/>
              </a:rPr>
              <a:t>referências</a:t>
            </a:r>
            <a:r>
              <a:rPr lang="en-US" altLang="pt-BR" sz="1400" dirty="0">
                <a:latin typeface="+mn-lt"/>
              </a:rPr>
              <a:t>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34A9E0D-2AE4-433F-83BB-DB925E510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8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xmlns="" id="{FAA4ED9A-C655-4641-8783-DEFD75E6B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73522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29F51556-4C38-4C2C-A2C4-90FDA387E45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9FFDB404-093A-4DFB-A55F-42A7B6A45CF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E5A357BC-AE58-42EC-BFA3-9989E0ADA00D}"/>
              </a:ext>
            </a:extLst>
          </p:cNvPr>
          <p:cNvGrpSpPr/>
          <p:nvPr/>
        </p:nvGrpSpPr>
        <p:grpSpPr>
          <a:xfrm>
            <a:off x="280295" y="1268941"/>
            <a:ext cx="8531942" cy="2468361"/>
            <a:chOff x="254870" y="1374428"/>
            <a:chExt cx="8531942" cy="2468361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xmlns="" id="{B811E965-4AEB-41F2-B578-D1C0853B6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870" y="1374428"/>
              <a:ext cx="8531942" cy="246836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E6C02287-5199-45E9-B685-5574F494B363}"/>
                </a:ext>
              </a:extLst>
            </p:cNvPr>
            <p:cNvSpPr/>
            <p:nvPr/>
          </p:nvSpPr>
          <p:spPr>
            <a:xfrm>
              <a:off x="254870" y="1665666"/>
              <a:ext cx="3343736" cy="28112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E6B6EA0C-D412-4954-BA81-BCC22F6EA2C6}"/>
                </a:ext>
              </a:extLst>
            </p:cNvPr>
            <p:cNvSpPr/>
            <p:nvPr/>
          </p:nvSpPr>
          <p:spPr>
            <a:xfrm flipV="1">
              <a:off x="8030444" y="1946788"/>
              <a:ext cx="756368" cy="28112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3342EAA-C8BD-4F21-A617-AE793FC9D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048" y="2914127"/>
            <a:ext cx="5043948" cy="2041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22" name="Rectangle 5">
            <a:extLst>
              <a:ext uri="{FF2B5EF4-FFF2-40B4-BE49-F238E27FC236}">
                <a16:creationId xmlns:a16="http://schemas.microsoft.com/office/drawing/2014/main" xmlns="" id="{A13365D5-6BD1-4717-9D2F-FD75DE343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908" y="1339360"/>
            <a:ext cx="6024716" cy="1303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400" dirty="0">
                <a:latin typeface="+mn-lt"/>
              </a:rPr>
              <a:t>No menu superior </a:t>
            </a:r>
            <a:r>
              <a:rPr lang="en-US" altLang="pt-BR" sz="1400" dirty="0" err="1">
                <a:latin typeface="+mn-lt"/>
              </a:rPr>
              <a:t>acesse</a:t>
            </a:r>
            <a:r>
              <a:rPr lang="en-US" altLang="pt-BR" sz="1400" dirty="0">
                <a:latin typeface="+mn-lt"/>
              </a:rPr>
              <a:t> as </a:t>
            </a:r>
            <a:r>
              <a:rPr lang="en-US" altLang="pt-BR" sz="1400" dirty="0" err="1">
                <a:latin typeface="+mn-lt"/>
              </a:rPr>
              <a:t>diversas</a:t>
            </a:r>
            <a:r>
              <a:rPr lang="en-US" altLang="pt-BR" sz="1400" dirty="0">
                <a:latin typeface="+mn-lt"/>
              </a:rPr>
              <a:t> </a:t>
            </a:r>
            <a:r>
              <a:rPr lang="en-US" altLang="pt-BR" sz="1400" dirty="0" err="1">
                <a:latin typeface="+mn-lt"/>
              </a:rPr>
              <a:t>funções</a:t>
            </a:r>
            <a:r>
              <a:rPr lang="en-US" altLang="pt-BR" sz="1400" dirty="0">
                <a:latin typeface="+mn-lt"/>
              </a:rPr>
              <a:t> da ferramenta.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6">
            <a:extLst>
              <a:ext uri="{FF2B5EF4-FFF2-40B4-BE49-F238E27FC236}">
                <a16:creationId xmlns:a16="http://schemas.microsoft.com/office/drawing/2014/main" xmlns="" id="{D0F21883-E65B-4E03-B903-A1B6F37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262" y="899500"/>
            <a:ext cx="664898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Como enviar registros da Web of Science para o EndNote Online?</a:t>
            </a:r>
          </a:p>
        </p:txBody>
      </p:sp>
      <p:sp>
        <p:nvSpPr>
          <p:cNvPr id="8203" name="Rectangle 10">
            <a:extLst>
              <a:ext uri="{FF2B5EF4-FFF2-40B4-BE49-F238E27FC236}">
                <a16:creationId xmlns:a16="http://schemas.microsoft.com/office/drawing/2014/main" xmlns="" id="{9D9D98D0-B22F-4A14-91F3-35E5FBF2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3084513"/>
            <a:ext cx="31115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500">
                <a:solidFill>
                  <a:srgbClr val="FFFFFF"/>
                </a:solidFill>
                <a:latin typeface="Arial" panose="020B0604020202020204" pitchFamily="34" charset="0"/>
              </a:rPr>
              <a:t>Analytics</a:t>
            </a:r>
          </a:p>
        </p:txBody>
      </p:sp>
      <p:sp>
        <p:nvSpPr>
          <p:cNvPr id="8210" name="Rectangle 17">
            <a:extLst>
              <a:ext uri="{FF2B5EF4-FFF2-40B4-BE49-F238E27FC236}">
                <a16:creationId xmlns:a16="http://schemas.microsoft.com/office/drawing/2014/main" xmlns="" id="{D8CACA77-10A7-4AD9-84DE-4FBFBF24A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262" y="4636333"/>
            <a:ext cx="6357505" cy="5603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Após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definir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a sua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pesquisa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escolha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os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registros que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deseja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enviar para sua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biblioteca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do EndNote Online e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Exporte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os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resultados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conforme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indicado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FD7F2E7-81E0-4137-B1E5-0560B9DD468E}"/>
              </a:ext>
            </a:extLst>
          </p:cNvPr>
          <p:cNvSpPr/>
          <p:nvPr/>
        </p:nvSpPr>
        <p:spPr>
          <a:xfrm>
            <a:off x="7894638" y="2998788"/>
            <a:ext cx="584200" cy="104775"/>
          </a:xfrm>
          <a:prstGeom prst="rect">
            <a:avLst/>
          </a:prstGeom>
        </p:spPr>
        <p:txBody>
          <a:bodyPr wrap="none"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>
                <a:solidFill>
                  <a:srgbClr val="FFFFFF"/>
                </a:solidFill>
                <a:latin typeface="Arial"/>
              </a:rPr>
              <a:t>0 Clarivate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xmlns="" id="{F3EFECA5-5FCB-4F54-A83C-6B936B86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25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xmlns="" id="{98135948-BE2D-47D7-B009-2C4AE77F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xmlns="" id="{EB15FFC3-CCAA-48B9-B554-DDD2362EF2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30BA5243-D400-4188-B959-81CE0E5889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F3A08B04-9A40-489B-81FD-33B0C5346897}"/>
              </a:ext>
            </a:extLst>
          </p:cNvPr>
          <p:cNvGrpSpPr/>
          <p:nvPr/>
        </p:nvGrpSpPr>
        <p:grpSpPr>
          <a:xfrm>
            <a:off x="307413" y="1325363"/>
            <a:ext cx="6334277" cy="3136860"/>
            <a:chOff x="450636" y="2016854"/>
            <a:chExt cx="6009967" cy="2903602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AC62FE22-AF64-4FCE-ADC4-314C946B6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191" t="6760" r="46613" b="20924"/>
            <a:stretch/>
          </p:blipFill>
          <p:spPr>
            <a:xfrm>
              <a:off x="450636" y="2016854"/>
              <a:ext cx="6009967" cy="29036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5" name="Conector de Seta Reta 4">
              <a:extLst>
                <a:ext uri="{FF2B5EF4-FFF2-40B4-BE49-F238E27FC236}">
                  <a16:creationId xmlns:a16="http://schemas.microsoft.com/office/drawing/2014/main" xmlns="" id="{0E948688-2304-4613-B240-3606B60A258D}"/>
                </a:ext>
              </a:extLst>
            </p:cNvPr>
            <p:cNvCxnSpPr/>
            <p:nvPr/>
          </p:nvCxnSpPr>
          <p:spPr>
            <a:xfrm flipV="1">
              <a:off x="1624166" y="3561735"/>
              <a:ext cx="294968" cy="1179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xmlns="" id="{75E72CBF-6F84-40FE-8446-C0A41F3F3BCA}"/>
                </a:ext>
              </a:extLst>
            </p:cNvPr>
            <p:cNvCxnSpPr/>
            <p:nvPr/>
          </p:nvCxnSpPr>
          <p:spPr>
            <a:xfrm flipV="1">
              <a:off x="1624166" y="4338713"/>
              <a:ext cx="294968" cy="1179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xmlns="" id="{EFC15A3B-EE4C-4EFA-90FE-AC6BB40BA0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4970" y="3350617"/>
              <a:ext cx="254533" cy="11803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118A7BE2-D6E2-4229-9FF5-BB153B980BA4}"/>
                </a:ext>
              </a:extLst>
            </p:cNvPr>
            <p:cNvSpPr/>
            <p:nvPr/>
          </p:nvSpPr>
          <p:spPr>
            <a:xfrm>
              <a:off x="5250426" y="2031602"/>
              <a:ext cx="339213" cy="6914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0482" name="Picture 2">
            <a:extLst>
              <a:ext uri="{FF2B5EF4-FFF2-40B4-BE49-F238E27FC236}">
                <a16:creationId xmlns:a16="http://schemas.microsoft.com/office/drawing/2014/main" xmlns="" id="{35C87F26-424D-4B6D-8568-3DEAE140A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69" y="1627512"/>
            <a:ext cx="1451269" cy="310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002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Cortelis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E33BF"/>
      </a:accent1>
      <a:accent2>
        <a:srgbClr val="CF005B"/>
      </a:accent2>
      <a:accent3>
        <a:srgbClr val="FF4E3E"/>
      </a:accent3>
      <a:accent4>
        <a:srgbClr val="00C2F2"/>
      </a:accent4>
      <a:accent5>
        <a:srgbClr val="00B19C"/>
      </a:accent5>
      <a:accent6>
        <a:srgbClr val="85F0AD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 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¢â‚¬Å¡Ãƒâ€šÃ‚Â¢ÃƒÆ’Ã†â€™Ãƒâ€šÃ‚Â¢ÃƒÆ’Ã‚Â¢ÃƒÂ¢Ã¢â€šÂ¬Ã…Â¡Ãƒâ€šÃ‚Â¬ÃƒÆ’Ã¢â‚¬Â¦Ãƒâ€šÃ‚Â¾ÃƒÆ’Ã†â€™ÃƒÂ¢Ã¢â€šÂ¬Ã…Â¡ÃƒÆ’Ã¢â‚¬Å¡Ãƒâ€šÃ‚Â¢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¤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 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¢â‚¬Å¡Ãƒâ€šÃ‚Â¢ÃƒÆ’Ã†â€™Ãƒâ€šÃ‚Â¢ÃƒÆ’Ã‚Â¢ÃƒÂ¢Ã¢â€šÂ¬Ã…Â¡Ãƒâ€šÃ‚Â¬ÃƒÆ’Ã¢â‚¬Â¦Ãƒâ€šÃ‚Â¾ÃƒÆ’Ã†â€™ÃƒÂ¢Ã¢â€šÂ¬Ã…Â¡ÃƒÆ’Ã¢â‚¬Å¡Ãƒâ€šÃ‚Â¢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"/>
        <a:font script="Hang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§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¹ÃƒÆ’Ã†â€™Ãƒâ€ Ã¢â‚¬â„¢ÃƒÆ’Ã‚Â¢ÃƒÂ¢Ã¢â‚¬Å¡Ã‚Â¬Ãƒâ€šÃ‚Â¦ÃƒÆ’Ã†â€™Ãƒâ€šÃ‚Â¢ÃƒÆ’Ã‚Â¢ÃƒÂ¢Ã¢â€šÂ¬Ã…Â¡Ãƒâ€šÃ‚Â¬ÃƒÆ’Ã¢â‚¬Â¦ÃƒÂ¢Ã¢â€šÂ¬Ã…â€œ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‚Â¢ÃƒÂ¢Ã¢â‚¬Å¡Ã‚Â¬Ãƒâ€šÃ‚Â¦ÃƒÆ’Ã†â€™ÃƒÂ¢Ã¢â€šÂ¬Ã…Â¡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¬ 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³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 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¢"/>
        <a:font script="Hans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¥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®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¹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¤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½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‚Â¢ÃƒÂ¢Ã¢â‚¬Å¡Ã‚Â¬Ãƒâ€¦Ã¢â‚¬Å“"/>
        <a:font script="Hant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¦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‚Â¢ÃƒÂ¢Ã¢â‚¬Å¡Ã‚Â¬Ãƒâ€šÃ‚Â¦ÃƒÆ’Ã†â€™Ãƒâ€šÃ‚Â¢ÃƒÆ’Ã‚Â¢ÃƒÂ¢Ã¢â€šÂ¬Ã…Â¡Ãƒâ€šÃ‚Â¬ÃƒÆ’Ã¢â‚¬Â¦ÃƒÂ¢Ã¢â€šÂ¬Ã…â€œ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°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§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´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°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¦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¹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‚Â¢ÃƒÂ¢Ã¢â‚¬Å¡Ã‚Â¬Ãƒâ€¦Ã¢â‚¬Å“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¦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½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©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 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¢â‚¬Å¡Ãƒâ€šÃ‚Â¢ÃƒÆ’Ã†â€™Ãƒâ€šÃ‚Â¢ÃƒÆ’Ã‚Â¢ÃƒÂ¢Ã¢â€šÂ¬Ã…Â¡Ãƒâ€šÃ‚Â¬ÃƒÆ’Ã¢â‚¬Â¦Ãƒâ€šÃ‚Â¾ÃƒÆ’Ã†â€™ÃƒÂ¢Ã¢â€šÂ¬Ã…Â¡ÃƒÆ’Ã¢â‚¬Å¡Ãƒâ€šÃ‚Â¢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¤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 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¢â‚¬Å¡Ãƒâ€šÃ‚Â¢ÃƒÆ’Ã†â€™Ãƒâ€šÃ‚Â¢ÃƒÆ’Ã‚Â¢ÃƒÂ¢Ã¢â€šÂ¬Ã…Â¡Ãƒâ€šÃ‚Â¬ÃƒÆ’Ã¢â‚¬Â¦Ãƒâ€šÃ‚Â¾ÃƒÆ’Ã†â€™ÃƒÂ¢Ã¢â€šÂ¬Ã…Â¡ÃƒÆ’Ã¢â‚¬Å¡Ãƒâ€šÃ‚Â¢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"/>
        <a:font script="Hang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§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¹ÃƒÆ’Ã†â€™Ãƒâ€ Ã¢â‚¬â„¢ÃƒÆ’Ã‚Â¢ÃƒÂ¢Ã¢â‚¬Å¡Ã‚Â¬Ãƒâ€šÃ‚Â¦ÃƒÆ’Ã†â€™Ãƒâ€šÃ‚Â¢ÃƒÆ’Ã‚Â¢ÃƒÂ¢Ã¢â€šÂ¬Ã…Â¡Ãƒâ€šÃ‚Â¬ÃƒÆ’Ã¢â‚¬Â¦ÃƒÂ¢Ã¢â€šÂ¬Ã…â€œ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‚Â¢ÃƒÂ¢Ã¢â‚¬Å¡Ã‚Â¬Ãƒâ€šÃ‚Â¦ÃƒÆ’Ã†â€™ÃƒÂ¢Ã¢â€šÂ¬Ã…Â¡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¬ 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³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 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¢"/>
        <a:font script="Hans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¥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®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¹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¤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½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‚Â¢ÃƒÂ¢Ã¢â‚¬Å¡Ã‚Â¬Ãƒâ€¦Ã¢â‚¬Å“"/>
        <a:font script="Hant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¦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‚Â¢ÃƒÂ¢Ã¢â‚¬Å¡Ã‚Â¬Ãƒâ€šÃ‚Â¦ÃƒÆ’Ã†â€™Ãƒâ€šÃ‚Â¢ÃƒÆ’Ã‚Â¢ÃƒÂ¢Ã¢â€šÂ¬Ã…Â¡Ãƒâ€šÃ‚Â¬ÃƒÆ’Ã¢â‚¬Â¦ÃƒÂ¢Ã¢â€šÂ¬Ã…â€œ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°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§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´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°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¦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¹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‚Â¢ÃƒÂ¢Ã¢â‚¬Å¡Ã‚Â¬Ãƒâ€¦Ã¢â‚¬Å“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¦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½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©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urquoise">
      <a:srgbClr val="12CAC9"/>
    </a:custClr>
    <a:custClr name="Ocean Blue">
      <a:srgbClr val="004AFF"/>
    </a:custClr>
    <a:custClr name="Midnight Blue">
      <a:srgbClr val="001750"/>
    </a:custClr>
    <a:custClr name="Dark Grey">
      <a:srgbClr val="646363"/>
    </a:custClr>
    <a:custClr name="Medium Grey">
      <a:srgbClr val="9D9D9C"/>
    </a:custClr>
    <a:custClr name="Regular Grey">
      <a:srgbClr val="DADADA"/>
    </a:custClr>
    <a:custClr name="Light Grey">
      <a:srgbClr val="F0F0EB"/>
    </a:custClr>
  </a:custClrLst>
  <a:extLst>
    <a:ext uri="{05A4C25C-085E-4340-85A3-A5531E510DB2}">
      <thm15:themeFamily xmlns:thm15="http://schemas.microsoft.com/office/thememl/2012/main" xmlns="" name="Presentation6" id="{389072AA-6C29-5545-9695-010168A144BF}" vid="{19B1513F-E12C-644C-A7DB-FDB8916600F5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9C4EC2A8A2742828829182544A52A" ma:contentTypeVersion="13" ma:contentTypeDescription="Create a new document." ma:contentTypeScope="" ma:versionID="a7d39644dca805f2a0340a0b0f1ee4de">
  <xsd:schema xmlns:xsd="http://www.w3.org/2001/XMLSchema" xmlns:xs="http://www.w3.org/2001/XMLSchema" xmlns:p="http://schemas.microsoft.com/office/2006/metadata/properties" xmlns:ns3="546817d0-0e79-4151-b231-ce80a92c6858" xmlns:ns4="ecb9cb82-8821-406c-9c9b-7c7391780e7b" targetNamespace="http://schemas.microsoft.com/office/2006/metadata/properties" ma:root="true" ma:fieldsID="596a9bf9e1c8948ab9a2f1185f71ff63" ns3:_="" ns4:_="">
    <xsd:import namespace="546817d0-0e79-4151-b231-ce80a92c6858"/>
    <xsd:import namespace="ecb9cb82-8821-406c-9c9b-7c7391780e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6817d0-0e79-4151-b231-ce80a92c6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9cb82-8821-406c-9c9b-7c7391780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2FFC68-7ACA-48EF-B19A-EB03948C65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3A7BB3-E037-4C00-B30F-3308EB555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6817d0-0e79-4151-b231-ce80a92c6858"/>
    <ds:schemaRef ds:uri="ecb9cb82-8821-406c-9c9b-7c7391780e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2C649D-DEB7-4663-9C68-37173B577F47}">
  <ds:schemaRefs>
    <ds:schemaRef ds:uri="http://schemas.microsoft.com/office/2006/documentManagement/types"/>
    <ds:schemaRef ds:uri="http://purl.org/dc/elements/1.1/"/>
    <ds:schemaRef ds:uri="ecb9cb82-8821-406c-9c9b-7c7391780e7b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546817d0-0e79-4151-b231-ce80a92c685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7971</TotalTime>
  <Words>997</Words>
  <Application>Microsoft Office PowerPoint</Application>
  <PresentationFormat>Apresentação na tela (16:10)</PresentationFormat>
  <Paragraphs>87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19" baseType="lpstr">
      <vt:lpstr>Office Theme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Silveira, Monica</dc:creator>
  <cp:lastModifiedBy>Elisabeth Adriana Dudziak</cp:lastModifiedBy>
  <cp:revision>109</cp:revision>
  <dcterms:modified xsi:type="dcterms:W3CDTF">2023-08-09T15:25:58Z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0x0101004609C4EC2A8A2742828829182544A52A</vt:lpwstr>
  </property>
</Properties>
</file>